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22"/>
  </p:notesMasterIdLst>
  <p:handoutMasterIdLst>
    <p:handoutMasterId r:id="rId23"/>
  </p:handoutMasterIdLst>
  <p:sldIdLst>
    <p:sldId id="378" r:id="rId5"/>
    <p:sldId id="345" r:id="rId6"/>
    <p:sldId id="373" r:id="rId7"/>
    <p:sldId id="372" r:id="rId8"/>
    <p:sldId id="376" r:id="rId9"/>
    <p:sldId id="362" r:id="rId10"/>
    <p:sldId id="365" r:id="rId11"/>
    <p:sldId id="363" r:id="rId12"/>
    <p:sldId id="364" r:id="rId13"/>
    <p:sldId id="348" r:id="rId14"/>
    <p:sldId id="377" r:id="rId15"/>
    <p:sldId id="367" r:id="rId16"/>
    <p:sldId id="368" r:id="rId17"/>
    <p:sldId id="369" r:id="rId18"/>
    <p:sldId id="370" r:id="rId19"/>
    <p:sldId id="371" r:id="rId20"/>
    <p:sldId id="344"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752" userDrawn="1">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6A3D024-909B-3BC2-1496-FEEAB652808A}" name="Sher Dionisio" initials="" userId="S::Sher.Dionisio@teksystemsgs.com::02daa716-9709-4d47-a153-1943ce1675cb"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4A605"/>
    <a:srgbClr val="A47E02"/>
    <a:srgbClr val="4ED1FF"/>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FD0F851-EC5A-4D38-B0AD-8093EC10F338}">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091" autoAdjust="0"/>
    <p:restoredTop sz="95928" autoAdjust="0"/>
  </p:normalViewPr>
  <p:slideViewPr>
    <p:cSldViewPr snapToGrid="0">
      <p:cViewPr varScale="1">
        <p:scale>
          <a:sx n="90" d="100"/>
          <a:sy n="90" d="100"/>
        </p:scale>
        <p:origin x="224" y="1080"/>
      </p:cViewPr>
      <p:guideLst>
        <p:guide orient="horz" pos="1752"/>
        <p:guide pos="3840"/>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 d="1"/>
        <a:sy n="1" d="1"/>
      </p:scale>
      <p:origin x="0" y="-10109"/>
    </p:cViewPr>
  </p:sorterViewPr>
  <p:notesViewPr>
    <p:cSldViewPr snapToGrid="0" showGuides="1">
      <p:cViewPr varScale="1">
        <p:scale>
          <a:sx n="58" d="100"/>
          <a:sy n="58" d="100"/>
        </p:scale>
        <p:origin x="3240" y="67"/>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commentAuthors" Target="commen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handoutMaster" Target="handoutMasters/handoutMaster1.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B440F78-2C9E-4C7F-818C-B40BB19D3AB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0ED3FB98-80B9-4155-809A-82659D34A01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2818EB1-FF96-47AA-9A30-F1BFF2FFD1F7}" type="datetimeFigureOut">
              <a:rPr lang="en-US" smtClean="0"/>
              <a:t>1/25/25</a:t>
            </a:fld>
            <a:endParaRPr lang="en-US" dirty="0"/>
          </a:p>
        </p:txBody>
      </p:sp>
      <p:sp>
        <p:nvSpPr>
          <p:cNvPr id="4" name="Footer Placeholder 3">
            <a:extLst>
              <a:ext uri="{FF2B5EF4-FFF2-40B4-BE49-F238E27FC236}">
                <a16:creationId xmlns:a16="http://schemas.microsoft.com/office/drawing/2014/main" id="{D8DEF847-3492-4888-9C23-1504238536B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D9E48C54-2332-4748-9C65-6A27E550C1F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7F75FB2-D12E-4669-8522-D3E2C7E6DC97}" type="slidenum">
              <a:rPr lang="en-US" smtClean="0"/>
              <a:t>‹#›</a:t>
            </a:fld>
            <a:endParaRPr lang="en-US" dirty="0"/>
          </a:p>
        </p:txBody>
      </p:sp>
    </p:spTree>
    <p:extLst>
      <p:ext uri="{BB962C8B-B14F-4D97-AF65-F5344CB8AC3E}">
        <p14:creationId xmlns:p14="http://schemas.microsoft.com/office/powerpoint/2010/main" val="19969918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7E4A361-7934-4769-9B16-8A939698742C}" type="datetimeFigureOut">
              <a:rPr lang="en-US" smtClean="0"/>
              <a:t>1/25/25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D18E0B9-48E4-499D-93B2-B07D00395BAC}" type="slidenum">
              <a:rPr lang="en-US" smtClean="0"/>
              <a:t>‹#›</a:t>
            </a:fld>
            <a:endParaRPr lang="en-US" dirty="0"/>
          </a:p>
        </p:txBody>
      </p:sp>
    </p:spTree>
    <p:extLst>
      <p:ext uri="{BB962C8B-B14F-4D97-AF65-F5344CB8AC3E}">
        <p14:creationId xmlns:p14="http://schemas.microsoft.com/office/powerpoint/2010/main" val="3914043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18E0B9-48E4-499D-93B2-B07D00395BAC}" type="slidenum">
              <a:rPr lang="en-US" smtClean="0"/>
              <a:t>1</a:t>
            </a:fld>
            <a:endParaRPr lang="en-US" dirty="0"/>
          </a:p>
        </p:txBody>
      </p:sp>
    </p:spTree>
    <p:extLst>
      <p:ext uri="{BB962C8B-B14F-4D97-AF65-F5344CB8AC3E}">
        <p14:creationId xmlns:p14="http://schemas.microsoft.com/office/powerpoint/2010/main" val="4362215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18E0B9-48E4-499D-93B2-B07D00395BAC}" type="slidenum">
              <a:rPr lang="en-US" smtClean="0"/>
              <a:t>10</a:t>
            </a:fld>
            <a:endParaRPr lang="en-US" dirty="0"/>
          </a:p>
        </p:txBody>
      </p:sp>
    </p:spTree>
    <p:extLst>
      <p:ext uri="{BB962C8B-B14F-4D97-AF65-F5344CB8AC3E}">
        <p14:creationId xmlns:p14="http://schemas.microsoft.com/office/powerpoint/2010/main" val="27023455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18E0B9-48E4-499D-93B2-B07D00395BAC}" type="slidenum">
              <a:rPr lang="en-US" smtClean="0"/>
              <a:t>11</a:t>
            </a:fld>
            <a:endParaRPr lang="en-US" dirty="0"/>
          </a:p>
        </p:txBody>
      </p:sp>
    </p:spTree>
    <p:extLst>
      <p:ext uri="{BB962C8B-B14F-4D97-AF65-F5344CB8AC3E}">
        <p14:creationId xmlns:p14="http://schemas.microsoft.com/office/powerpoint/2010/main" val="27298221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18E0B9-48E4-499D-93B2-B07D00395BAC}" type="slidenum">
              <a:rPr lang="en-US" smtClean="0"/>
              <a:t>12</a:t>
            </a:fld>
            <a:endParaRPr lang="en-US" dirty="0"/>
          </a:p>
        </p:txBody>
      </p:sp>
    </p:spTree>
    <p:extLst>
      <p:ext uri="{BB962C8B-B14F-4D97-AF65-F5344CB8AC3E}">
        <p14:creationId xmlns:p14="http://schemas.microsoft.com/office/powerpoint/2010/main" val="30429217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18E0B9-48E4-499D-93B2-B07D00395BAC}" type="slidenum">
              <a:rPr lang="en-US" smtClean="0"/>
              <a:t>13</a:t>
            </a:fld>
            <a:endParaRPr lang="en-US" dirty="0"/>
          </a:p>
        </p:txBody>
      </p:sp>
    </p:spTree>
    <p:extLst>
      <p:ext uri="{BB962C8B-B14F-4D97-AF65-F5344CB8AC3E}">
        <p14:creationId xmlns:p14="http://schemas.microsoft.com/office/powerpoint/2010/main" val="7211684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18E0B9-48E4-499D-93B2-B07D00395BAC}" type="slidenum">
              <a:rPr lang="en-US" smtClean="0"/>
              <a:t>14</a:t>
            </a:fld>
            <a:endParaRPr lang="en-US" dirty="0"/>
          </a:p>
        </p:txBody>
      </p:sp>
    </p:spTree>
    <p:extLst>
      <p:ext uri="{BB962C8B-B14F-4D97-AF65-F5344CB8AC3E}">
        <p14:creationId xmlns:p14="http://schemas.microsoft.com/office/powerpoint/2010/main" val="32684508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18E0B9-48E4-499D-93B2-B07D00395BAC}" type="slidenum">
              <a:rPr lang="en-US" smtClean="0"/>
              <a:t>15</a:t>
            </a:fld>
            <a:endParaRPr lang="en-US" dirty="0"/>
          </a:p>
        </p:txBody>
      </p:sp>
    </p:spTree>
    <p:extLst>
      <p:ext uri="{BB962C8B-B14F-4D97-AF65-F5344CB8AC3E}">
        <p14:creationId xmlns:p14="http://schemas.microsoft.com/office/powerpoint/2010/main" val="30237355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18E0B9-48E4-499D-93B2-B07D00395BAC}" type="slidenum">
              <a:rPr lang="en-US" smtClean="0"/>
              <a:t>16</a:t>
            </a:fld>
            <a:endParaRPr lang="en-US" dirty="0"/>
          </a:p>
        </p:txBody>
      </p:sp>
    </p:spTree>
    <p:extLst>
      <p:ext uri="{BB962C8B-B14F-4D97-AF65-F5344CB8AC3E}">
        <p14:creationId xmlns:p14="http://schemas.microsoft.com/office/powerpoint/2010/main" val="23134116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18E0B9-48E4-499D-93B2-B07D00395BAC}" type="slidenum">
              <a:rPr lang="en-US" smtClean="0"/>
              <a:t>17</a:t>
            </a:fld>
            <a:endParaRPr lang="en-US" dirty="0"/>
          </a:p>
        </p:txBody>
      </p:sp>
    </p:spTree>
    <p:extLst>
      <p:ext uri="{BB962C8B-B14F-4D97-AF65-F5344CB8AC3E}">
        <p14:creationId xmlns:p14="http://schemas.microsoft.com/office/powerpoint/2010/main" val="2181297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18E0B9-48E4-499D-93B2-B07D00395BAC}" type="slidenum">
              <a:rPr lang="en-US" smtClean="0"/>
              <a:t>2</a:t>
            </a:fld>
            <a:endParaRPr lang="en-US" dirty="0"/>
          </a:p>
        </p:txBody>
      </p:sp>
    </p:spTree>
    <p:extLst>
      <p:ext uri="{BB962C8B-B14F-4D97-AF65-F5344CB8AC3E}">
        <p14:creationId xmlns:p14="http://schemas.microsoft.com/office/powerpoint/2010/main" val="42077007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18E0B9-48E4-499D-93B2-B07D00395BAC}" type="slidenum">
              <a:rPr lang="en-US" smtClean="0"/>
              <a:t>3</a:t>
            </a:fld>
            <a:endParaRPr lang="en-US" dirty="0"/>
          </a:p>
        </p:txBody>
      </p:sp>
    </p:spTree>
    <p:extLst>
      <p:ext uri="{BB962C8B-B14F-4D97-AF65-F5344CB8AC3E}">
        <p14:creationId xmlns:p14="http://schemas.microsoft.com/office/powerpoint/2010/main" val="38953134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18E0B9-48E4-499D-93B2-B07D00395BAC}" type="slidenum">
              <a:rPr lang="en-US" smtClean="0"/>
              <a:t>4</a:t>
            </a:fld>
            <a:endParaRPr lang="en-US" dirty="0"/>
          </a:p>
        </p:txBody>
      </p:sp>
    </p:spTree>
    <p:extLst>
      <p:ext uri="{BB962C8B-B14F-4D97-AF65-F5344CB8AC3E}">
        <p14:creationId xmlns:p14="http://schemas.microsoft.com/office/powerpoint/2010/main" val="11703735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18E0B9-48E4-499D-93B2-B07D00395BAC}" type="slidenum">
              <a:rPr lang="en-US" smtClean="0"/>
              <a:t>5</a:t>
            </a:fld>
            <a:endParaRPr lang="en-US" dirty="0"/>
          </a:p>
        </p:txBody>
      </p:sp>
    </p:spTree>
    <p:extLst>
      <p:ext uri="{BB962C8B-B14F-4D97-AF65-F5344CB8AC3E}">
        <p14:creationId xmlns:p14="http://schemas.microsoft.com/office/powerpoint/2010/main" val="42375751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18E0B9-48E4-499D-93B2-B07D00395BAC}" type="slidenum">
              <a:rPr lang="en-US" smtClean="0"/>
              <a:t>6</a:t>
            </a:fld>
            <a:endParaRPr lang="en-US" dirty="0"/>
          </a:p>
        </p:txBody>
      </p:sp>
    </p:spTree>
    <p:extLst>
      <p:ext uri="{BB962C8B-B14F-4D97-AF65-F5344CB8AC3E}">
        <p14:creationId xmlns:p14="http://schemas.microsoft.com/office/powerpoint/2010/main" val="40549380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18E0B9-48E4-499D-93B2-B07D00395BAC}" type="slidenum">
              <a:rPr lang="en-US" smtClean="0"/>
              <a:t>7</a:t>
            </a:fld>
            <a:endParaRPr lang="en-US" dirty="0"/>
          </a:p>
        </p:txBody>
      </p:sp>
    </p:spTree>
    <p:extLst>
      <p:ext uri="{BB962C8B-B14F-4D97-AF65-F5344CB8AC3E}">
        <p14:creationId xmlns:p14="http://schemas.microsoft.com/office/powerpoint/2010/main" val="15453579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18E0B9-48E4-499D-93B2-B07D00395BAC}" type="slidenum">
              <a:rPr lang="en-US" smtClean="0"/>
              <a:t>8</a:t>
            </a:fld>
            <a:endParaRPr lang="en-US" dirty="0"/>
          </a:p>
        </p:txBody>
      </p:sp>
    </p:spTree>
    <p:extLst>
      <p:ext uri="{BB962C8B-B14F-4D97-AF65-F5344CB8AC3E}">
        <p14:creationId xmlns:p14="http://schemas.microsoft.com/office/powerpoint/2010/main" val="22291494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18E0B9-48E4-499D-93B2-B07D00395BAC}" type="slidenum">
              <a:rPr lang="en-US" smtClean="0"/>
              <a:t>9</a:t>
            </a:fld>
            <a:endParaRPr lang="en-US" dirty="0"/>
          </a:p>
        </p:txBody>
      </p:sp>
    </p:spTree>
    <p:extLst>
      <p:ext uri="{BB962C8B-B14F-4D97-AF65-F5344CB8AC3E}">
        <p14:creationId xmlns:p14="http://schemas.microsoft.com/office/powerpoint/2010/main" val="41767679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1">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FCA39D92-9919-A80E-44FF-6B912E850733}"/>
              </a:ext>
            </a:extLst>
          </p:cNvPr>
          <p:cNvSpPr>
            <a:spLocks noGrp="1"/>
          </p:cNvSpPr>
          <p:nvPr>
            <p:ph type="pic" sz="quarter" idx="10" hasCustomPrompt="1"/>
          </p:nvPr>
        </p:nvSpPr>
        <p:spPr>
          <a:xfrm>
            <a:off x="458788" y="457200"/>
            <a:ext cx="11274425" cy="5943600"/>
          </a:xfrm>
        </p:spPr>
        <p:txBody>
          <a:bodyPr>
            <a:normAutofit/>
          </a:bodyPr>
          <a:lstStyle>
            <a:lvl1pPr marL="0" indent="0">
              <a:buNone/>
              <a:defRPr sz="2000"/>
            </a:lvl1pPr>
          </a:lstStyle>
          <a:p>
            <a:r>
              <a:rPr lang="en-US" dirty="0"/>
              <a:t>Click icon to insert picture</a:t>
            </a:r>
          </a:p>
        </p:txBody>
      </p:sp>
      <p:sp>
        <p:nvSpPr>
          <p:cNvPr id="6" name="Title 5">
            <a:extLst>
              <a:ext uri="{FF2B5EF4-FFF2-40B4-BE49-F238E27FC236}">
                <a16:creationId xmlns:a16="http://schemas.microsoft.com/office/drawing/2014/main" id="{B62FF34D-C8F8-1796-647D-D17056A27E11}"/>
              </a:ext>
            </a:extLst>
          </p:cNvPr>
          <p:cNvSpPr>
            <a:spLocks noGrp="1"/>
          </p:cNvSpPr>
          <p:nvPr>
            <p:ph type="title" hasCustomPrompt="1"/>
          </p:nvPr>
        </p:nvSpPr>
        <p:spPr>
          <a:xfrm>
            <a:off x="6581955" y="612475"/>
            <a:ext cx="4701904" cy="3079029"/>
          </a:xfrm>
        </p:spPr>
        <p:txBody>
          <a:bodyPr anchor="b">
            <a:normAutofit/>
          </a:bodyPr>
          <a:lstStyle>
            <a:lvl1pPr algn="r">
              <a:defRPr sz="4800">
                <a:solidFill>
                  <a:schemeClr val="tx1"/>
                </a:solidFill>
              </a:defRPr>
            </a:lvl1pPr>
          </a:lstStyle>
          <a:p>
            <a:r>
              <a:rPr lang="en-US" dirty="0"/>
              <a:t>Click to add title</a:t>
            </a:r>
          </a:p>
        </p:txBody>
      </p:sp>
    </p:spTree>
    <p:extLst>
      <p:ext uri="{BB962C8B-B14F-4D97-AF65-F5344CB8AC3E}">
        <p14:creationId xmlns:p14="http://schemas.microsoft.com/office/powerpoint/2010/main" val="9076881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Content and Table">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830338E2-B50A-8F3E-2CA7-A75753E7ED96}"/>
              </a:ext>
            </a:extLst>
          </p:cNvPr>
          <p:cNvSpPr>
            <a:spLocks noGrp="1"/>
          </p:cNvSpPr>
          <p:nvPr>
            <p:ph type="title" hasCustomPrompt="1"/>
          </p:nvPr>
        </p:nvSpPr>
        <p:spPr>
          <a:xfrm>
            <a:off x="912629" y="598947"/>
            <a:ext cx="10515600" cy="1325563"/>
          </a:xfrm>
        </p:spPr>
        <p:txBody>
          <a:bodyPr>
            <a:normAutofit/>
          </a:bodyPr>
          <a:lstStyle>
            <a:lvl1pPr>
              <a:defRPr sz="3600"/>
            </a:lvl1pPr>
          </a:lstStyle>
          <a:p>
            <a:r>
              <a:rPr lang="en-US" dirty="0"/>
              <a:t>Click to add title</a:t>
            </a:r>
          </a:p>
        </p:txBody>
      </p:sp>
      <p:sp>
        <p:nvSpPr>
          <p:cNvPr id="12" name="Content Placeholder 11">
            <a:extLst>
              <a:ext uri="{FF2B5EF4-FFF2-40B4-BE49-F238E27FC236}">
                <a16:creationId xmlns:a16="http://schemas.microsoft.com/office/drawing/2014/main" id="{CC8DD029-A673-92B9-0343-3B35BE46D2F3}"/>
              </a:ext>
            </a:extLst>
          </p:cNvPr>
          <p:cNvSpPr>
            <a:spLocks noGrp="1"/>
          </p:cNvSpPr>
          <p:nvPr>
            <p:ph sz="quarter" idx="11" hasCustomPrompt="1"/>
          </p:nvPr>
        </p:nvSpPr>
        <p:spPr>
          <a:xfrm>
            <a:off x="929641" y="2153285"/>
            <a:ext cx="3032759" cy="3790310"/>
          </a:xfrm>
        </p:spPr>
        <p:txBody>
          <a:bodyPr lIns="91440">
            <a:normAutofit/>
          </a:bodyPr>
          <a:lstStyle>
            <a:lvl1pPr>
              <a:spcBef>
                <a:spcPts val="1000"/>
              </a:spcBef>
              <a:spcAft>
                <a:spcPts val="1200"/>
              </a:spcAft>
              <a:defRPr sz="1800"/>
            </a:lvl1pPr>
            <a:lvl2pPr>
              <a:spcBef>
                <a:spcPts val="1000"/>
              </a:spcBef>
              <a:spcAft>
                <a:spcPts val="1200"/>
              </a:spcAft>
              <a:defRPr sz="1600"/>
            </a:lvl2pPr>
            <a:lvl3pPr>
              <a:spcBef>
                <a:spcPts val="1000"/>
              </a:spcBef>
              <a:spcAft>
                <a:spcPts val="1200"/>
              </a:spcAft>
              <a:defRPr sz="1400"/>
            </a:lvl3pPr>
            <a:lvl4pPr>
              <a:spcBef>
                <a:spcPts val="1000"/>
              </a:spcBef>
              <a:spcAft>
                <a:spcPts val="1200"/>
              </a:spcAft>
              <a:defRPr sz="1200"/>
            </a:lvl4pPr>
            <a:lvl5pPr>
              <a:spcBef>
                <a:spcPts val="1000"/>
              </a:spcBef>
              <a:spcAft>
                <a:spcPts val="1200"/>
              </a:spcAft>
              <a:defRPr sz="12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able Placeholder 10">
            <a:extLst>
              <a:ext uri="{FF2B5EF4-FFF2-40B4-BE49-F238E27FC236}">
                <a16:creationId xmlns:a16="http://schemas.microsoft.com/office/drawing/2014/main" id="{6E658BA3-0202-C705-7A02-8B70B7884420}"/>
              </a:ext>
            </a:extLst>
          </p:cNvPr>
          <p:cNvSpPr>
            <a:spLocks noGrp="1"/>
          </p:cNvSpPr>
          <p:nvPr>
            <p:ph type="tbl" sz="quarter" idx="10"/>
          </p:nvPr>
        </p:nvSpPr>
        <p:spPr>
          <a:xfrm>
            <a:off x="4724400" y="2170621"/>
            <a:ext cx="6553200" cy="3772974"/>
          </a:xfrm>
        </p:spPr>
        <p:txBody>
          <a:bodyPr>
            <a:normAutofit/>
          </a:bodyPr>
          <a:lstStyle>
            <a:lvl1pPr>
              <a:defRPr sz="2000"/>
            </a:lvl1pPr>
          </a:lstStyle>
          <a:p>
            <a:r>
              <a:rPr lang="en-US"/>
              <a:t>Click icon to add table</a:t>
            </a:r>
            <a:endParaRPr lang="en-US" dirty="0"/>
          </a:p>
        </p:txBody>
      </p:sp>
      <p:sp>
        <p:nvSpPr>
          <p:cNvPr id="4" name="Footer Placeholder 4">
            <a:extLst>
              <a:ext uri="{FF2B5EF4-FFF2-40B4-BE49-F238E27FC236}">
                <a16:creationId xmlns:a16="http://schemas.microsoft.com/office/drawing/2014/main" id="{378552E1-07B0-A631-78D3-D3C0E4C0CD1F}"/>
              </a:ext>
            </a:extLst>
          </p:cNvPr>
          <p:cNvSpPr>
            <a:spLocks noGrp="1"/>
          </p:cNvSpPr>
          <p:nvPr>
            <p:ph type="ftr" sz="quarter" idx="3"/>
          </p:nvPr>
        </p:nvSpPr>
        <p:spPr>
          <a:xfrm>
            <a:off x="914400" y="6121252"/>
            <a:ext cx="4114800" cy="365125"/>
          </a:xfrm>
          <a:prstGeom prst="rect">
            <a:avLst/>
          </a:prstGeom>
        </p:spPr>
        <p:txBody>
          <a:bodyPr vert="horz" lIns="91440" tIns="45720" rIns="91440" bIns="45720" rtlCol="0" anchor="ctr"/>
          <a:lstStyle>
            <a:lvl1pPr algn="l">
              <a:defRPr sz="1200">
                <a:solidFill>
                  <a:schemeClr val="bg2">
                    <a:lumMod val="50000"/>
                  </a:schemeClr>
                </a:solidFill>
              </a:defRPr>
            </a:lvl1pPr>
          </a:lstStyle>
          <a:p>
            <a:endParaRPr lang="en-US" dirty="0"/>
          </a:p>
        </p:txBody>
      </p:sp>
      <p:sp>
        <p:nvSpPr>
          <p:cNvPr id="5" name="Slide Number Placeholder 5">
            <a:extLst>
              <a:ext uri="{FF2B5EF4-FFF2-40B4-BE49-F238E27FC236}">
                <a16:creationId xmlns:a16="http://schemas.microsoft.com/office/drawing/2014/main" id="{DD635B7F-3E76-4C66-6A5A-9156FCE3D921}"/>
              </a:ext>
            </a:extLst>
          </p:cNvPr>
          <p:cNvSpPr>
            <a:spLocks noGrp="1"/>
          </p:cNvSpPr>
          <p:nvPr>
            <p:ph type="sldNum" sz="quarter" idx="4"/>
          </p:nvPr>
        </p:nvSpPr>
        <p:spPr>
          <a:xfrm>
            <a:off x="8534400" y="6121252"/>
            <a:ext cx="2743200" cy="365125"/>
          </a:xfrm>
          <a:prstGeom prst="rect">
            <a:avLst/>
          </a:prstGeom>
        </p:spPr>
        <p:txBody>
          <a:bodyPr vert="horz" lIns="91440" tIns="45720" rIns="91440" bIns="45720" rtlCol="0" anchor="ctr"/>
          <a:lstStyle>
            <a:lvl1pPr algn="r">
              <a:defRPr sz="1200">
                <a:solidFill>
                  <a:schemeClr val="bg2">
                    <a:lumMod val="50000"/>
                  </a:schemeClr>
                </a:solidFill>
              </a:defRPr>
            </a:lvl1pPr>
          </a:lstStyle>
          <a:p>
            <a:fld id="{B5CEABB6-07DC-46E8-9B57-56EC44A396E5}" type="slidenum">
              <a:rPr lang="en-US" smtClean="0"/>
              <a:pPr/>
              <a:t>‹#›</a:t>
            </a:fld>
            <a:endParaRPr lang="en-US" dirty="0"/>
          </a:p>
        </p:txBody>
      </p:sp>
      <p:sp>
        <p:nvSpPr>
          <p:cNvPr id="2" name="Frame 1">
            <a:extLst>
              <a:ext uri="{FF2B5EF4-FFF2-40B4-BE49-F238E27FC236}">
                <a16:creationId xmlns:a16="http://schemas.microsoft.com/office/drawing/2014/main" id="{BD761E53-47C7-492A-D5B5-A8C2740B5157}"/>
              </a:ext>
            </a:extLst>
          </p:cNvPr>
          <p:cNvSpPr/>
          <p:nvPr userDrawn="1"/>
        </p:nvSpPr>
        <p:spPr>
          <a:xfrm>
            <a:off x="386317" y="352044"/>
            <a:ext cx="11419367" cy="6153912"/>
          </a:xfrm>
          <a:prstGeom prst="frame">
            <a:avLst>
              <a:gd name="adj1" fmla="val 217"/>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27029537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2 column layout 3">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F2090F11-94D5-C2A6-0759-3E7541B0993A}"/>
              </a:ext>
            </a:extLst>
          </p:cNvPr>
          <p:cNvSpPr>
            <a:spLocks noGrp="1"/>
          </p:cNvSpPr>
          <p:nvPr>
            <p:ph type="title" hasCustomPrompt="1"/>
          </p:nvPr>
        </p:nvSpPr>
        <p:spPr>
          <a:xfrm>
            <a:off x="929640" y="485113"/>
            <a:ext cx="10515600" cy="1531525"/>
          </a:xfrm>
        </p:spPr>
        <p:txBody>
          <a:bodyPr>
            <a:normAutofit/>
          </a:bodyPr>
          <a:lstStyle>
            <a:lvl1pPr>
              <a:defRPr sz="3600"/>
            </a:lvl1pPr>
          </a:lstStyle>
          <a:p>
            <a:r>
              <a:rPr lang="en-US" dirty="0"/>
              <a:t>Click to add title</a:t>
            </a:r>
          </a:p>
        </p:txBody>
      </p:sp>
      <p:sp>
        <p:nvSpPr>
          <p:cNvPr id="7" name="Rectangle 6">
            <a:extLst>
              <a:ext uri="{FF2B5EF4-FFF2-40B4-BE49-F238E27FC236}">
                <a16:creationId xmlns:a16="http://schemas.microsoft.com/office/drawing/2014/main" id="{10F349F3-2C28-5A44-EDFC-75FD6CA95EAD}"/>
              </a:ext>
              <a:ext uri="{C183D7F6-B498-43B3-948B-1728B52AA6E4}">
                <adec:decorative xmlns:adec="http://schemas.microsoft.com/office/drawing/2017/decorative" val="1"/>
              </a:ext>
            </a:extLst>
          </p:cNvPr>
          <p:cNvSpPr/>
          <p:nvPr userDrawn="1"/>
        </p:nvSpPr>
        <p:spPr>
          <a:xfrm>
            <a:off x="6096000" y="0"/>
            <a:ext cx="6096000" cy="736748"/>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Content Placeholder 11">
            <a:extLst>
              <a:ext uri="{FF2B5EF4-FFF2-40B4-BE49-F238E27FC236}">
                <a16:creationId xmlns:a16="http://schemas.microsoft.com/office/drawing/2014/main" id="{634FD449-C6E0-CF8A-82B2-52438C952C07}"/>
              </a:ext>
            </a:extLst>
          </p:cNvPr>
          <p:cNvSpPr>
            <a:spLocks noGrp="1"/>
          </p:cNvSpPr>
          <p:nvPr>
            <p:ph sz="quarter" idx="10" hasCustomPrompt="1"/>
          </p:nvPr>
        </p:nvSpPr>
        <p:spPr>
          <a:xfrm>
            <a:off x="929642" y="2153285"/>
            <a:ext cx="6925660" cy="3500438"/>
          </a:xfrm>
        </p:spPr>
        <p:txBody>
          <a:bodyPr lIns="91440">
            <a:normAutofit/>
          </a:bodyPr>
          <a:lstStyle>
            <a:lvl1pPr marL="0" indent="0">
              <a:spcBef>
                <a:spcPts val="1000"/>
              </a:spcBef>
              <a:spcAft>
                <a:spcPts val="1200"/>
              </a:spcAft>
              <a:buNone/>
              <a:defRPr sz="1800" b="0"/>
            </a:lvl1pPr>
            <a:lvl2pPr marL="228600">
              <a:spcBef>
                <a:spcPts val="1000"/>
              </a:spcBef>
              <a:spcAft>
                <a:spcPts val="1200"/>
              </a:spcAft>
              <a:defRPr sz="1800" b="0"/>
            </a:lvl2pPr>
            <a:lvl3pPr marL="685800">
              <a:spcBef>
                <a:spcPts val="1000"/>
              </a:spcBef>
              <a:spcAft>
                <a:spcPts val="1200"/>
              </a:spcAft>
              <a:defRPr sz="1800" b="0"/>
            </a:lvl3pPr>
            <a:lvl4pPr marL="868680">
              <a:spcBef>
                <a:spcPts val="1000"/>
              </a:spcBef>
              <a:spcAft>
                <a:spcPts val="1200"/>
              </a:spcAft>
              <a:defRPr sz="1800" b="0"/>
            </a:lvl4pPr>
            <a:lvl5pPr marL="1143000">
              <a:spcBef>
                <a:spcPts val="1000"/>
              </a:spcBef>
              <a:spcAft>
                <a:spcPts val="1200"/>
              </a:spcAft>
              <a:defRPr sz="1800" b="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11">
            <a:extLst>
              <a:ext uri="{FF2B5EF4-FFF2-40B4-BE49-F238E27FC236}">
                <a16:creationId xmlns:a16="http://schemas.microsoft.com/office/drawing/2014/main" id="{F971E741-6253-D410-B562-50CA5976207A}"/>
              </a:ext>
            </a:extLst>
          </p:cNvPr>
          <p:cNvSpPr>
            <a:spLocks noGrp="1"/>
          </p:cNvSpPr>
          <p:nvPr>
            <p:ph sz="quarter" idx="11" hasCustomPrompt="1"/>
          </p:nvPr>
        </p:nvSpPr>
        <p:spPr>
          <a:xfrm>
            <a:off x="8215745" y="2153285"/>
            <a:ext cx="3229495" cy="3500438"/>
          </a:xfrm>
        </p:spPr>
        <p:txBody>
          <a:bodyPr lIns="91440">
            <a:normAutofit/>
          </a:bodyPr>
          <a:lstStyle>
            <a:lvl1pPr>
              <a:spcBef>
                <a:spcPts val="1000"/>
              </a:spcBef>
              <a:spcAft>
                <a:spcPts val="1200"/>
              </a:spcAft>
              <a:defRPr sz="1800" b="1"/>
            </a:lvl1pPr>
            <a:lvl2pPr>
              <a:spcBef>
                <a:spcPts val="1000"/>
              </a:spcBef>
              <a:spcAft>
                <a:spcPts val="1200"/>
              </a:spcAft>
              <a:defRPr sz="1600" b="1"/>
            </a:lvl2pPr>
            <a:lvl3pPr>
              <a:spcBef>
                <a:spcPts val="1000"/>
              </a:spcBef>
              <a:spcAft>
                <a:spcPts val="1200"/>
              </a:spcAft>
              <a:defRPr sz="1400" b="1"/>
            </a:lvl3pPr>
            <a:lvl4pPr>
              <a:spcBef>
                <a:spcPts val="1000"/>
              </a:spcBef>
              <a:spcAft>
                <a:spcPts val="1200"/>
              </a:spcAft>
              <a:defRPr sz="1200" b="1"/>
            </a:lvl4pPr>
            <a:lvl5pPr>
              <a:spcBef>
                <a:spcPts val="1000"/>
              </a:spcBef>
              <a:spcAft>
                <a:spcPts val="1200"/>
              </a:spcAft>
              <a:defRPr sz="1200" b="1"/>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Footer Placeholder 4">
            <a:extLst>
              <a:ext uri="{FF2B5EF4-FFF2-40B4-BE49-F238E27FC236}">
                <a16:creationId xmlns:a16="http://schemas.microsoft.com/office/drawing/2014/main" id="{378552E1-07B0-A631-78D3-D3C0E4C0CD1F}"/>
              </a:ext>
            </a:extLst>
          </p:cNvPr>
          <p:cNvSpPr>
            <a:spLocks noGrp="1"/>
          </p:cNvSpPr>
          <p:nvPr>
            <p:ph type="ftr" sz="quarter" idx="3"/>
          </p:nvPr>
        </p:nvSpPr>
        <p:spPr>
          <a:xfrm>
            <a:off x="914400" y="6121252"/>
            <a:ext cx="4114800" cy="365125"/>
          </a:xfrm>
          <a:prstGeom prst="rect">
            <a:avLst/>
          </a:prstGeom>
        </p:spPr>
        <p:txBody>
          <a:bodyPr vert="horz" lIns="91440" tIns="45720" rIns="91440" bIns="45720" rtlCol="0" anchor="ctr"/>
          <a:lstStyle>
            <a:lvl1pPr algn="l">
              <a:defRPr sz="1200">
                <a:solidFill>
                  <a:schemeClr val="bg2">
                    <a:lumMod val="50000"/>
                  </a:schemeClr>
                </a:solidFill>
              </a:defRPr>
            </a:lvl1pPr>
          </a:lstStyle>
          <a:p>
            <a:endParaRPr lang="en-US" dirty="0"/>
          </a:p>
        </p:txBody>
      </p:sp>
      <p:sp>
        <p:nvSpPr>
          <p:cNvPr id="5" name="Slide Number Placeholder 5">
            <a:extLst>
              <a:ext uri="{FF2B5EF4-FFF2-40B4-BE49-F238E27FC236}">
                <a16:creationId xmlns:a16="http://schemas.microsoft.com/office/drawing/2014/main" id="{DD635B7F-3E76-4C66-6A5A-9156FCE3D921}"/>
              </a:ext>
            </a:extLst>
          </p:cNvPr>
          <p:cNvSpPr>
            <a:spLocks noGrp="1"/>
          </p:cNvSpPr>
          <p:nvPr>
            <p:ph type="sldNum" sz="quarter" idx="4"/>
          </p:nvPr>
        </p:nvSpPr>
        <p:spPr>
          <a:xfrm>
            <a:off x="8534400" y="6121252"/>
            <a:ext cx="2743200" cy="365125"/>
          </a:xfrm>
          <a:prstGeom prst="rect">
            <a:avLst/>
          </a:prstGeom>
        </p:spPr>
        <p:txBody>
          <a:bodyPr vert="horz" lIns="91440" tIns="45720" rIns="91440" bIns="45720" rtlCol="0" anchor="ctr"/>
          <a:lstStyle>
            <a:lvl1pPr algn="r">
              <a:defRPr sz="1200">
                <a:solidFill>
                  <a:schemeClr val="bg2">
                    <a:lumMod val="50000"/>
                  </a:schemeClr>
                </a:solidFill>
              </a:defRPr>
            </a:lvl1pPr>
          </a:lstStyle>
          <a:p>
            <a:fld id="{B5CEABB6-07DC-46E8-9B57-56EC44A396E5}" type="slidenum">
              <a:rPr lang="en-US" smtClean="0"/>
              <a:pPr/>
              <a:t>‹#›</a:t>
            </a:fld>
            <a:endParaRPr lang="en-US" dirty="0"/>
          </a:p>
        </p:txBody>
      </p:sp>
      <p:sp>
        <p:nvSpPr>
          <p:cNvPr id="2" name="Frame 1">
            <a:extLst>
              <a:ext uri="{FF2B5EF4-FFF2-40B4-BE49-F238E27FC236}">
                <a16:creationId xmlns:a16="http://schemas.microsoft.com/office/drawing/2014/main" id="{C9F70CF1-DCAD-AE71-6B34-7BFB25EE530B}"/>
              </a:ext>
            </a:extLst>
          </p:cNvPr>
          <p:cNvSpPr/>
          <p:nvPr userDrawn="1"/>
        </p:nvSpPr>
        <p:spPr>
          <a:xfrm>
            <a:off x="386317" y="352044"/>
            <a:ext cx="11419367" cy="6153912"/>
          </a:xfrm>
          <a:prstGeom prst="frame">
            <a:avLst>
              <a:gd name="adj1" fmla="val 217"/>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11542352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F2090F11-94D5-C2A6-0759-3E7541B0993A}"/>
              </a:ext>
            </a:extLst>
          </p:cNvPr>
          <p:cNvSpPr>
            <a:spLocks noGrp="1"/>
          </p:cNvSpPr>
          <p:nvPr>
            <p:ph type="title" hasCustomPrompt="1"/>
          </p:nvPr>
        </p:nvSpPr>
        <p:spPr>
          <a:xfrm>
            <a:off x="929640" y="485113"/>
            <a:ext cx="10331450" cy="1531525"/>
          </a:xfrm>
        </p:spPr>
        <p:txBody>
          <a:bodyPr>
            <a:normAutofit/>
          </a:bodyPr>
          <a:lstStyle>
            <a:lvl1pPr>
              <a:defRPr sz="3600"/>
            </a:lvl1pPr>
          </a:lstStyle>
          <a:p>
            <a:r>
              <a:rPr lang="en-US" dirty="0"/>
              <a:t>Click to add title</a:t>
            </a:r>
          </a:p>
        </p:txBody>
      </p:sp>
      <p:sp>
        <p:nvSpPr>
          <p:cNvPr id="9" name="Table Placeholder 8">
            <a:extLst>
              <a:ext uri="{FF2B5EF4-FFF2-40B4-BE49-F238E27FC236}">
                <a16:creationId xmlns:a16="http://schemas.microsoft.com/office/drawing/2014/main" id="{0CF90928-AB48-3554-E2B9-417A00F286AD}"/>
              </a:ext>
            </a:extLst>
          </p:cNvPr>
          <p:cNvSpPr>
            <a:spLocks noGrp="1"/>
          </p:cNvSpPr>
          <p:nvPr>
            <p:ph type="tbl" sz="quarter" idx="10" hasCustomPrompt="1"/>
          </p:nvPr>
        </p:nvSpPr>
        <p:spPr>
          <a:xfrm>
            <a:off x="930275" y="2168526"/>
            <a:ext cx="10331450" cy="3939068"/>
          </a:xfrm>
        </p:spPr>
        <p:txBody>
          <a:bodyPr>
            <a:normAutofit/>
          </a:bodyPr>
          <a:lstStyle>
            <a:lvl1pPr>
              <a:defRPr sz="2400"/>
            </a:lvl1pPr>
          </a:lstStyle>
          <a:p>
            <a:r>
              <a:rPr lang="en-US" dirty="0"/>
              <a:t>Click icon to insert table</a:t>
            </a:r>
          </a:p>
        </p:txBody>
      </p:sp>
      <p:sp>
        <p:nvSpPr>
          <p:cNvPr id="8" name="Rectangle 7">
            <a:extLst>
              <a:ext uri="{FF2B5EF4-FFF2-40B4-BE49-F238E27FC236}">
                <a16:creationId xmlns:a16="http://schemas.microsoft.com/office/drawing/2014/main" id="{67D6C0A7-887A-66E2-A954-5E0592B9FD71}"/>
              </a:ext>
              <a:ext uri="{C183D7F6-B498-43B3-948B-1728B52AA6E4}">
                <adec:decorative xmlns:adec="http://schemas.microsoft.com/office/drawing/2017/decorative" val="1"/>
              </a:ext>
            </a:extLst>
          </p:cNvPr>
          <p:cNvSpPr/>
          <p:nvPr userDrawn="1"/>
        </p:nvSpPr>
        <p:spPr>
          <a:xfrm>
            <a:off x="386316" y="347329"/>
            <a:ext cx="11419368" cy="6152707"/>
          </a:xfrm>
          <a:prstGeom prst="rect">
            <a:avLst/>
          </a:prstGeom>
          <a:no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Footer Placeholder 4">
            <a:extLst>
              <a:ext uri="{FF2B5EF4-FFF2-40B4-BE49-F238E27FC236}">
                <a16:creationId xmlns:a16="http://schemas.microsoft.com/office/drawing/2014/main" id="{378552E1-07B0-A631-78D3-D3C0E4C0CD1F}"/>
              </a:ext>
            </a:extLst>
          </p:cNvPr>
          <p:cNvSpPr>
            <a:spLocks noGrp="1"/>
          </p:cNvSpPr>
          <p:nvPr>
            <p:ph type="ftr" sz="quarter" idx="3"/>
          </p:nvPr>
        </p:nvSpPr>
        <p:spPr>
          <a:xfrm>
            <a:off x="914400" y="6121252"/>
            <a:ext cx="4114800" cy="365125"/>
          </a:xfrm>
          <a:prstGeom prst="rect">
            <a:avLst/>
          </a:prstGeom>
        </p:spPr>
        <p:txBody>
          <a:bodyPr vert="horz" lIns="91440" tIns="45720" rIns="91440" bIns="45720" rtlCol="0" anchor="ctr"/>
          <a:lstStyle>
            <a:lvl1pPr algn="l">
              <a:defRPr sz="1200">
                <a:solidFill>
                  <a:schemeClr val="bg2">
                    <a:lumMod val="50000"/>
                  </a:schemeClr>
                </a:solidFill>
              </a:defRPr>
            </a:lvl1pPr>
          </a:lstStyle>
          <a:p>
            <a:endParaRPr lang="en-US" dirty="0"/>
          </a:p>
        </p:txBody>
      </p:sp>
      <p:sp>
        <p:nvSpPr>
          <p:cNvPr id="5" name="Slide Number Placeholder 5">
            <a:extLst>
              <a:ext uri="{FF2B5EF4-FFF2-40B4-BE49-F238E27FC236}">
                <a16:creationId xmlns:a16="http://schemas.microsoft.com/office/drawing/2014/main" id="{DD635B7F-3E76-4C66-6A5A-9156FCE3D921}"/>
              </a:ext>
            </a:extLst>
          </p:cNvPr>
          <p:cNvSpPr>
            <a:spLocks noGrp="1"/>
          </p:cNvSpPr>
          <p:nvPr>
            <p:ph type="sldNum" sz="quarter" idx="4"/>
          </p:nvPr>
        </p:nvSpPr>
        <p:spPr>
          <a:xfrm>
            <a:off x="8534400" y="6121252"/>
            <a:ext cx="2743200" cy="365125"/>
          </a:xfrm>
          <a:prstGeom prst="rect">
            <a:avLst/>
          </a:prstGeom>
        </p:spPr>
        <p:txBody>
          <a:bodyPr vert="horz" lIns="91440" tIns="45720" rIns="91440" bIns="45720" rtlCol="0" anchor="ctr"/>
          <a:lstStyle>
            <a:lvl1pPr algn="r">
              <a:defRPr sz="1200">
                <a:solidFill>
                  <a:schemeClr val="bg2">
                    <a:lumMod val="50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9636886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CBB1E76-5845-01C9-1D0D-03CFFE6F06CA}"/>
              </a:ext>
              <a:ext uri="{C183D7F6-B498-43B3-948B-1728B52AA6E4}">
                <adec:decorative xmlns:adec="http://schemas.microsoft.com/office/drawing/2017/decorative" val="1"/>
              </a:ext>
            </a:extLst>
          </p:cNvPr>
          <p:cNvSpPr/>
          <p:nvPr userDrawn="1"/>
        </p:nvSpPr>
        <p:spPr>
          <a:xfrm>
            <a:off x="386316" y="347329"/>
            <a:ext cx="11419368" cy="6152707"/>
          </a:xfrm>
          <a:prstGeom prst="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6">
            <a:extLst>
              <a:ext uri="{FF2B5EF4-FFF2-40B4-BE49-F238E27FC236}">
                <a16:creationId xmlns:a16="http://schemas.microsoft.com/office/drawing/2014/main" id="{096C21AF-4286-DECE-37A1-E8980687A168}"/>
              </a:ext>
            </a:extLst>
          </p:cNvPr>
          <p:cNvSpPr>
            <a:spLocks noGrp="1"/>
          </p:cNvSpPr>
          <p:nvPr>
            <p:ph type="title" hasCustomPrompt="1"/>
          </p:nvPr>
        </p:nvSpPr>
        <p:spPr>
          <a:xfrm>
            <a:off x="899160" y="655320"/>
            <a:ext cx="4572000" cy="5486400"/>
          </a:xfrm>
        </p:spPr>
        <p:txBody>
          <a:bodyPr>
            <a:normAutofit/>
          </a:bodyPr>
          <a:lstStyle>
            <a:lvl1pPr>
              <a:defRPr sz="4800"/>
            </a:lvl1pPr>
          </a:lstStyle>
          <a:p>
            <a:r>
              <a:rPr lang="en-US" dirty="0"/>
              <a:t>Click to add title</a:t>
            </a:r>
          </a:p>
        </p:txBody>
      </p:sp>
      <p:sp>
        <p:nvSpPr>
          <p:cNvPr id="9" name="Content Placeholder 8">
            <a:extLst>
              <a:ext uri="{FF2B5EF4-FFF2-40B4-BE49-F238E27FC236}">
                <a16:creationId xmlns:a16="http://schemas.microsoft.com/office/drawing/2014/main" id="{B8E1D6B3-3EC8-6AC4-BE2B-5C732C856791}"/>
              </a:ext>
            </a:extLst>
          </p:cNvPr>
          <p:cNvSpPr>
            <a:spLocks noGrp="1"/>
          </p:cNvSpPr>
          <p:nvPr>
            <p:ph sz="quarter" idx="10" hasCustomPrompt="1"/>
          </p:nvPr>
        </p:nvSpPr>
        <p:spPr>
          <a:xfrm>
            <a:off x="6475413" y="2773680"/>
            <a:ext cx="4572000" cy="3368040"/>
          </a:xfrm>
        </p:spPr>
        <p:txBody>
          <a:bodyPr>
            <a:normAutofit/>
          </a:bodyPr>
          <a:lstStyle>
            <a:lvl1pPr marL="0" indent="0">
              <a:spcBef>
                <a:spcPts val="1000"/>
              </a:spcBef>
              <a:buNone/>
              <a:defRPr sz="1800"/>
            </a:lvl1pPr>
            <a:lvl2pPr marL="457200" indent="0">
              <a:spcBef>
                <a:spcPts val="1000"/>
              </a:spcBef>
              <a:buNone/>
              <a:defRPr sz="1600"/>
            </a:lvl2pPr>
            <a:lvl3pPr marL="914400" indent="0">
              <a:spcBef>
                <a:spcPts val="1000"/>
              </a:spcBef>
              <a:buNone/>
              <a:defRPr sz="1400"/>
            </a:lvl3pPr>
            <a:lvl4pPr marL="1371600" indent="0">
              <a:spcBef>
                <a:spcPts val="1000"/>
              </a:spcBef>
              <a:buNone/>
              <a:defRPr sz="1200"/>
            </a:lvl4pPr>
            <a:lvl5pPr marL="1828800" indent="0">
              <a:spcBef>
                <a:spcPts val="1000"/>
              </a:spcBef>
              <a:buNone/>
              <a:defRPr sz="12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911393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AC229E2-8757-94D8-A1B6-702189DCCBF2}"/>
              </a:ext>
              <a:ext uri="{C183D7F6-B498-43B3-948B-1728B52AA6E4}">
                <adec:decorative xmlns:adec="http://schemas.microsoft.com/office/drawing/2017/decorative" val="1"/>
              </a:ext>
            </a:extLst>
          </p:cNvPr>
          <p:cNvSpPr/>
          <p:nvPr userDrawn="1"/>
        </p:nvSpPr>
        <p:spPr>
          <a:xfrm>
            <a:off x="6096000" y="3249"/>
            <a:ext cx="6096000" cy="736748"/>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itle 7">
            <a:extLst>
              <a:ext uri="{FF2B5EF4-FFF2-40B4-BE49-F238E27FC236}">
                <a16:creationId xmlns:a16="http://schemas.microsoft.com/office/drawing/2014/main" id="{A77143C8-CDFF-B937-C00C-5E7B5093991E}"/>
              </a:ext>
            </a:extLst>
          </p:cNvPr>
          <p:cNvSpPr>
            <a:spLocks noGrp="1"/>
          </p:cNvSpPr>
          <p:nvPr>
            <p:ph type="title" hasCustomPrompt="1"/>
          </p:nvPr>
        </p:nvSpPr>
        <p:spPr>
          <a:xfrm>
            <a:off x="914400" y="883920"/>
            <a:ext cx="4114800" cy="5059680"/>
          </a:xfrm>
        </p:spPr>
        <p:txBody>
          <a:bodyPr>
            <a:normAutofit/>
          </a:bodyPr>
          <a:lstStyle>
            <a:lvl1pPr>
              <a:defRPr sz="3600">
                <a:solidFill>
                  <a:schemeClr val="tx1">
                    <a:lumMod val="75000"/>
                    <a:lumOff val="25000"/>
                  </a:schemeClr>
                </a:solidFill>
              </a:defRPr>
            </a:lvl1pPr>
          </a:lstStyle>
          <a:p>
            <a:r>
              <a:rPr lang="en-US" dirty="0"/>
              <a:t>Click to add title</a:t>
            </a:r>
          </a:p>
        </p:txBody>
      </p:sp>
      <p:sp>
        <p:nvSpPr>
          <p:cNvPr id="10" name="Content Placeholder 9">
            <a:extLst>
              <a:ext uri="{FF2B5EF4-FFF2-40B4-BE49-F238E27FC236}">
                <a16:creationId xmlns:a16="http://schemas.microsoft.com/office/drawing/2014/main" id="{F82637A1-1BB4-AF51-24C3-6FE78DD45D99}"/>
              </a:ext>
            </a:extLst>
          </p:cNvPr>
          <p:cNvSpPr>
            <a:spLocks noGrp="1"/>
          </p:cNvSpPr>
          <p:nvPr>
            <p:ph sz="quarter" idx="10" hasCustomPrompt="1"/>
          </p:nvPr>
        </p:nvSpPr>
        <p:spPr>
          <a:xfrm>
            <a:off x="6475413" y="2438400"/>
            <a:ext cx="4799012" cy="3505200"/>
          </a:xfrm>
        </p:spPr>
        <p:txBody>
          <a:bodyPr>
            <a:normAutofit/>
          </a:bodyPr>
          <a:lstStyle>
            <a:lvl1pPr marL="0" indent="0">
              <a:lnSpc>
                <a:spcPct val="125000"/>
              </a:lnSpc>
              <a:buNone/>
              <a:defRPr sz="1800"/>
            </a:lvl1pPr>
            <a:lvl2pPr marL="457200" indent="0">
              <a:lnSpc>
                <a:spcPct val="125000"/>
              </a:lnSpc>
              <a:buNone/>
              <a:defRPr sz="1600"/>
            </a:lvl2pPr>
            <a:lvl3pPr marL="914400" indent="0">
              <a:lnSpc>
                <a:spcPct val="125000"/>
              </a:lnSpc>
              <a:buNone/>
              <a:defRPr sz="1400"/>
            </a:lvl3pPr>
            <a:lvl4pPr marL="1371600" indent="0">
              <a:lnSpc>
                <a:spcPct val="125000"/>
              </a:lnSpc>
              <a:buNone/>
              <a:defRPr sz="1200"/>
            </a:lvl4pPr>
            <a:lvl5pPr marL="1828800" indent="0">
              <a:lnSpc>
                <a:spcPct val="125000"/>
              </a:lnSpc>
              <a:buNone/>
              <a:defRPr sz="12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Footer Placeholder 4">
            <a:extLst>
              <a:ext uri="{FF2B5EF4-FFF2-40B4-BE49-F238E27FC236}">
                <a16:creationId xmlns:a16="http://schemas.microsoft.com/office/drawing/2014/main" id="{378552E1-07B0-A631-78D3-D3C0E4C0CD1F}"/>
              </a:ext>
            </a:extLst>
          </p:cNvPr>
          <p:cNvSpPr>
            <a:spLocks noGrp="1"/>
          </p:cNvSpPr>
          <p:nvPr>
            <p:ph type="ftr" sz="quarter" idx="3"/>
          </p:nvPr>
        </p:nvSpPr>
        <p:spPr>
          <a:xfrm>
            <a:off x="914400" y="6121252"/>
            <a:ext cx="4114800" cy="365125"/>
          </a:xfrm>
          <a:prstGeom prst="rect">
            <a:avLst/>
          </a:prstGeom>
        </p:spPr>
        <p:txBody>
          <a:bodyPr vert="horz" lIns="91440" tIns="45720" rIns="91440" bIns="45720" rtlCol="0" anchor="ctr"/>
          <a:lstStyle>
            <a:lvl1pPr algn="l">
              <a:defRPr sz="1200">
                <a:solidFill>
                  <a:schemeClr val="bg2">
                    <a:lumMod val="50000"/>
                  </a:schemeClr>
                </a:solidFill>
              </a:defRPr>
            </a:lvl1pPr>
          </a:lstStyle>
          <a:p>
            <a:endParaRPr lang="en-US" dirty="0"/>
          </a:p>
        </p:txBody>
      </p:sp>
      <p:sp>
        <p:nvSpPr>
          <p:cNvPr id="5" name="Slide Number Placeholder 5">
            <a:extLst>
              <a:ext uri="{FF2B5EF4-FFF2-40B4-BE49-F238E27FC236}">
                <a16:creationId xmlns:a16="http://schemas.microsoft.com/office/drawing/2014/main" id="{DD635B7F-3E76-4C66-6A5A-9156FCE3D921}"/>
              </a:ext>
            </a:extLst>
          </p:cNvPr>
          <p:cNvSpPr>
            <a:spLocks noGrp="1"/>
          </p:cNvSpPr>
          <p:nvPr>
            <p:ph type="sldNum" sz="quarter" idx="4"/>
          </p:nvPr>
        </p:nvSpPr>
        <p:spPr>
          <a:xfrm>
            <a:off x="8534400" y="6121252"/>
            <a:ext cx="2743200" cy="365125"/>
          </a:xfrm>
          <a:prstGeom prst="rect">
            <a:avLst/>
          </a:prstGeom>
        </p:spPr>
        <p:txBody>
          <a:bodyPr vert="horz" lIns="91440" tIns="45720" rIns="91440" bIns="45720" rtlCol="0" anchor="ctr"/>
          <a:lstStyle>
            <a:lvl1pPr algn="r">
              <a:defRPr sz="1200">
                <a:solidFill>
                  <a:schemeClr val="bg2">
                    <a:lumMod val="50000"/>
                  </a:schemeClr>
                </a:solidFill>
              </a:defRPr>
            </a:lvl1pPr>
          </a:lstStyle>
          <a:p>
            <a:fld id="{B5CEABB6-07DC-46E8-9B57-56EC44A396E5}" type="slidenum">
              <a:rPr lang="en-US" smtClean="0"/>
              <a:pPr/>
              <a:t>‹#›</a:t>
            </a:fld>
            <a:endParaRPr lang="en-US" dirty="0"/>
          </a:p>
        </p:txBody>
      </p:sp>
      <p:sp>
        <p:nvSpPr>
          <p:cNvPr id="3" name="Frame 2">
            <a:extLst>
              <a:ext uri="{FF2B5EF4-FFF2-40B4-BE49-F238E27FC236}">
                <a16:creationId xmlns:a16="http://schemas.microsoft.com/office/drawing/2014/main" id="{56F59DF2-AB3C-B7B3-826A-636B8CC5AB31}"/>
              </a:ext>
            </a:extLst>
          </p:cNvPr>
          <p:cNvSpPr/>
          <p:nvPr userDrawn="1"/>
        </p:nvSpPr>
        <p:spPr>
          <a:xfrm>
            <a:off x="386317" y="352044"/>
            <a:ext cx="11419367" cy="6153912"/>
          </a:xfrm>
          <a:prstGeom prst="frame">
            <a:avLst>
              <a:gd name="adj1" fmla="val 217"/>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14576874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4737016-0B2B-9F81-7A77-63223C4864D8}"/>
              </a:ext>
              <a:ext uri="{C183D7F6-B498-43B3-948B-1728B52AA6E4}">
                <adec:decorative xmlns:adec="http://schemas.microsoft.com/office/drawing/2017/decorative" val="1"/>
              </a:ext>
            </a:extLst>
          </p:cNvPr>
          <p:cNvSpPr/>
          <p:nvPr userDrawn="1"/>
        </p:nvSpPr>
        <p:spPr>
          <a:xfrm>
            <a:off x="386316" y="347329"/>
            <a:ext cx="11419368" cy="6152707"/>
          </a:xfrm>
          <a:prstGeom prst="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6">
            <a:extLst>
              <a:ext uri="{FF2B5EF4-FFF2-40B4-BE49-F238E27FC236}">
                <a16:creationId xmlns:a16="http://schemas.microsoft.com/office/drawing/2014/main" id="{1134E572-08FE-0439-A460-8DFE1183A605}"/>
              </a:ext>
            </a:extLst>
          </p:cNvPr>
          <p:cNvSpPr>
            <a:spLocks noGrp="1"/>
          </p:cNvSpPr>
          <p:nvPr>
            <p:ph type="title" hasCustomPrompt="1"/>
          </p:nvPr>
        </p:nvSpPr>
        <p:spPr>
          <a:xfrm>
            <a:off x="6478742" y="914399"/>
            <a:ext cx="4798858" cy="5029199"/>
          </a:xfrm>
        </p:spPr>
        <p:txBody>
          <a:bodyPr>
            <a:normAutofit/>
          </a:bodyPr>
          <a:lstStyle>
            <a:lvl1pPr>
              <a:defRPr sz="4800"/>
            </a:lvl1pPr>
          </a:lstStyle>
          <a:p>
            <a:r>
              <a:rPr lang="en-US" dirty="0"/>
              <a:t>Click to add title</a:t>
            </a:r>
          </a:p>
        </p:txBody>
      </p:sp>
      <p:sp>
        <p:nvSpPr>
          <p:cNvPr id="9" name="Picture Placeholder 8">
            <a:extLst>
              <a:ext uri="{FF2B5EF4-FFF2-40B4-BE49-F238E27FC236}">
                <a16:creationId xmlns:a16="http://schemas.microsoft.com/office/drawing/2014/main" id="{01EB46EC-087C-B8FF-2363-B99FAE983B02}"/>
              </a:ext>
            </a:extLst>
          </p:cNvPr>
          <p:cNvSpPr>
            <a:spLocks noGrp="1"/>
          </p:cNvSpPr>
          <p:nvPr>
            <p:ph type="pic" sz="quarter" idx="10"/>
          </p:nvPr>
        </p:nvSpPr>
        <p:spPr>
          <a:xfrm>
            <a:off x="0" y="914400"/>
            <a:ext cx="5713413" cy="5029200"/>
          </a:xfrm>
        </p:spPr>
        <p:txBody>
          <a:bodyPr>
            <a:normAutofit/>
          </a:bodyPr>
          <a:lstStyle>
            <a:lvl1pPr marL="0" indent="0" algn="ctr">
              <a:buNone/>
              <a:defRPr sz="2000"/>
            </a:lvl1pPr>
          </a:lstStyle>
          <a:p>
            <a:r>
              <a:rPr lang="en-US"/>
              <a:t>Click icon to add picture</a:t>
            </a:r>
            <a:endParaRPr lang="en-US" dirty="0"/>
          </a:p>
        </p:txBody>
      </p:sp>
      <p:sp>
        <p:nvSpPr>
          <p:cNvPr id="4" name="Footer Placeholder 4">
            <a:extLst>
              <a:ext uri="{FF2B5EF4-FFF2-40B4-BE49-F238E27FC236}">
                <a16:creationId xmlns:a16="http://schemas.microsoft.com/office/drawing/2014/main" id="{378552E1-07B0-A631-78D3-D3C0E4C0CD1F}"/>
              </a:ext>
            </a:extLst>
          </p:cNvPr>
          <p:cNvSpPr>
            <a:spLocks noGrp="1"/>
          </p:cNvSpPr>
          <p:nvPr>
            <p:ph type="ftr" sz="quarter" idx="3"/>
          </p:nvPr>
        </p:nvSpPr>
        <p:spPr>
          <a:xfrm>
            <a:off x="914400" y="6121252"/>
            <a:ext cx="4114800" cy="365125"/>
          </a:xfrm>
          <a:prstGeom prst="rect">
            <a:avLst/>
          </a:prstGeom>
        </p:spPr>
        <p:txBody>
          <a:bodyPr vert="horz" lIns="91440" tIns="45720" rIns="91440" bIns="45720" rtlCol="0" anchor="ctr"/>
          <a:lstStyle>
            <a:lvl1pPr algn="l">
              <a:defRPr sz="1200">
                <a:solidFill>
                  <a:schemeClr val="bg2">
                    <a:lumMod val="50000"/>
                  </a:schemeClr>
                </a:solidFill>
              </a:defRPr>
            </a:lvl1pPr>
          </a:lstStyle>
          <a:p>
            <a:endParaRPr lang="en-US" dirty="0"/>
          </a:p>
        </p:txBody>
      </p:sp>
      <p:sp>
        <p:nvSpPr>
          <p:cNvPr id="5" name="Slide Number Placeholder 5">
            <a:extLst>
              <a:ext uri="{FF2B5EF4-FFF2-40B4-BE49-F238E27FC236}">
                <a16:creationId xmlns:a16="http://schemas.microsoft.com/office/drawing/2014/main" id="{DD635B7F-3E76-4C66-6A5A-9156FCE3D921}"/>
              </a:ext>
            </a:extLst>
          </p:cNvPr>
          <p:cNvSpPr>
            <a:spLocks noGrp="1"/>
          </p:cNvSpPr>
          <p:nvPr>
            <p:ph type="sldNum" sz="quarter" idx="4"/>
          </p:nvPr>
        </p:nvSpPr>
        <p:spPr>
          <a:xfrm>
            <a:off x="8534400" y="6121252"/>
            <a:ext cx="2743200" cy="365125"/>
          </a:xfrm>
          <a:prstGeom prst="rect">
            <a:avLst/>
          </a:prstGeom>
        </p:spPr>
        <p:txBody>
          <a:bodyPr vert="horz" lIns="91440" tIns="45720" rIns="91440" bIns="45720" rtlCol="0" anchor="ctr"/>
          <a:lstStyle>
            <a:lvl1pPr algn="r">
              <a:defRPr sz="1200">
                <a:solidFill>
                  <a:schemeClr val="bg2">
                    <a:lumMod val="50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8199264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text and image">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71D49246-C641-C3BA-F07B-89FFC6CDAEB8}"/>
              </a:ext>
            </a:extLst>
          </p:cNvPr>
          <p:cNvSpPr>
            <a:spLocks noGrp="1"/>
          </p:cNvSpPr>
          <p:nvPr>
            <p:ph type="title" hasCustomPrompt="1"/>
          </p:nvPr>
        </p:nvSpPr>
        <p:spPr>
          <a:xfrm>
            <a:off x="914399" y="853439"/>
            <a:ext cx="4802373" cy="2833689"/>
          </a:xfrm>
        </p:spPr>
        <p:txBody>
          <a:bodyPr rIns="914400" anchor="b"/>
          <a:lstStyle>
            <a:lvl1pPr>
              <a:defRPr sz="4800"/>
            </a:lvl1pPr>
          </a:lstStyle>
          <a:p>
            <a:r>
              <a:rPr lang="en-US" dirty="0"/>
              <a:t>Click to add title</a:t>
            </a:r>
          </a:p>
        </p:txBody>
      </p:sp>
      <p:sp>
        <p:nvSpPr>
          <p:cNvPr id="11" name="Content Placeholder 10">
            <a:extLst>
              <a:ext uri="{FF2B5EF4-FFF2-40B4-BE49-F238E27FC236}">
                <a16:creationId xmlns:a16="http://schemas.microsoft.com/office/drawing/2014/main" id="{5BE7E1DF-A70C-8F79-9B76-72B2A7B4DC71}"/>
              </a:ext>
            </a:extLst>
          </p:cNvPr>
          <p:cNvSpPr>
            <a:spLocks noGrp="1"/>
          </p:cNvSpPr>
          <p:nvPr>
            <p:ph sz="quarter" idx="11" hasCustomPrompt="1"/>
          </p:nvPr>
        </p:nvSpPr>
        <p:spPr>
          <a:xfrm>
            <a:off x="914400" y="3931919"/>
            <a:ext cx="4802735" cy="2072641"/>
          </a:xfrm>
        </p:spPr>
        <p:txBody>
          <a:bodyPr>
            <a:normAutofit/>
          </a:bodyPr>
          <a:lstStyle>
            <a:lvl1pPr marL="0" indent="0">
              <a:lnSpc>
                <a:spcPct val="125000"/>
              </a:lnSpc>
              <a:spcBef>
                <a:spcPts val="0"/>
              </a:spcBef>
              <a:buNone/>
              <a:defRPr sz="1800"/>
            </a:lvl1pPr>
            <a:lvl2pPr marL="457200" indent="0">
              <a:lnSpc>
                <a:spcPct val="125000"/>
              </a:lnSpc>
              <a:spcBef>
                <a:spcPts val="0"/>
              </a:spcBef>
              <a:buNone/>
              <a:defRPr sz="1600"/>
            </a:lvl2pPr>
            <a:lvl3pPr marL="914400" indent="0">
              <a:lnSpc>
                <a:spcPct val="125000"/>
              </a:lnSpc>
              <a:spcBef>
                <a:spcPts val="0"/>
              </a:spcBef>
              <a:buNone/>
              <a:defRPr sz="1400"/>
            </a:lvl3pPr>
            <a:lvl4pPr marL="1371600" indent="0">
              <a:lnSpc>
                <a:spcPct val="125000"/>
              </a:lnSpc>
              <a:spcBef>
                <a:spcPts val="0"/>
              </a:spcBef>
              <a:buNone/>
              <a:defRPr sz="1200"/>
            </a:lvl4pPr>
            <a:lvl5pPr marL="1828800" indent="0">
              <a:lnSpc>
                <a:spcPct val="125000"/>
              </a:lnSpc>
              <a:spcBef>
                <a:spcPts val="0"/>
              </a:spcBef>
              <a:buNone/>
              <a:defRPr sz="12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a:extLst>
              <a:ext uri="{FF2B5EF4-FFF2-40B4-BE49-F238E27FC236}">
                <a16:creationId xmlns:a16="http://schemas.microsoft.com/office/drawing/2014/main" id="{1CD5F637-DFBF-7FED-7CD5-F46A26E5CD15}"/>
              </a:ext>
            </a:extLst>
          </p:cNvPr>
          <p:cNvSpPr>
            <a:spLocks noGrp="1"/>
          </p:cNvSpPr>
          <p:nvPr>
            <p:ph type="pic" sz="quarter" idx="10"/>
          </p:nvPr>
        </p:nvSpPr>
        <p:spPr>
          <a:xfrm>
            <a:off x="6478587" y="921230"/>
            <a:ext cx="5713413" cy="5029200"/>
          </a:xfrm>
          <a:custGeom>
            <a:avLst/>
            <a:gdLst>
              <a:gd name="connsiteX0" fmla="*/ 5327097 w 5713413"/>
              <a:gd name="connsiteY0" fmla="*/ 0 h 5029200"/>
              <a:gd name="connsiteX1" fmla="*/ 5713413 w 5713413"/>
              <a:gd name="connsiteY1" fmla="*/ 0 h 5029200"/>
              <a:gd name="connsiteX2" fmla="*/ 5713413 w 5713413"/>
              <a:gd name="connsiteY2" fmla="*/ 5029200 h 5029200"/>
              <a:gd name="connsiteX3" fmla="*/ 5327097 w 5713413"/>
              <a:gd name="connsiteY3" fmla="*/ 5029200 h 5029200"/>
              <a:gd name="connsiteX4" fmla="*/ 0 w 5713413"/>
              <a:gd name="connsiteY4" fmla="*/ 0 h 5029200"/>
              <a:gd name="connsiteX5" fmla="*/ 5313743 w 5713413"/>
              <a:gd name="connsiteY5" fmla="*/ 0 h 5029200"/>
              <a:gd name="connsiteX6" fmla="*/ 5313743 w 5713413"/>
              <a:gd name="connsiteY6" fmla="*/ 5029200 h 5029200"/>
              <a:gd name="connsiteX7" fmla="*/ 0 w 5713413"/>
              <a:gd name="connsiteY7" fmla="*/ 5029200 h 5029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13413" h="5029200">
                <a:moveTo>
                  <a:pt x="5327097" y="0"/>
                </a:moveTo>
                <a:lnTo>
                  <a:pt x="5713413" y="0"/>
                </a:lnTo>
                <a:lnTo>
                  <a:pt x="5713413" y="5029200"/>
                </a:lnTo>
                <a:lnTo>
                  <a:pt x="5327097" y="5029200"/>
                </a:lnTo>
                <a:close/>
                <a:moveTo>
                  <a:pt x="0" y="0"/>
                </a:moveTo>
                <a:lnTo>
                  <a:pt x="5313743" y="0"/>
                </a:lnTo>
                <a:lnTo>
                  <a:pt x="5313743" y="5029200"/>
                </a:lnTo>
                <a:lnTo>
                  <a:pt x="0" y="5029200"/>
                </a:lnTo>
                <a:close/>
              </a:path>
            </a:pathLst>
          </a:custGeom>
        </p:spPr>
        <p:txBody>
          <a:bodyPr wrap="square">
            <a:noAutofit/>
          </a:bodyPr>
          <a:lstStyle>
            <a:lvl1pPr marL="0" indent="0" algn="ctr">
              <a:buNone/>
              <a:defRPr sz="2000"/>
            </a:lvl1pPr>
          </a:lstStyle>
          <a:p>
            <a:r>
              <a:rPr lang="en-US"/>
              <a:t>Click icon to add picture</a:t>
            </a:r>
            <a:endParaRPr lang="en-US" dirty="0"/>
          </a:p>
        </p:txBody>
      </p:sp>
      <p:sp>
        <p:nvSpPr>
          <p:cNvPr id="4" name="Footer Placeholder 4">
            <a:extLst>
              <a:ext uri="{FF2B5EF4-FFF2-40B4-BE49-F238E27FC236}">
                <a16:creationId xmlns:a16="http://schemas.microsoft.com/office/drawing/2014/main" id="{378552E1-07B0-A631-78D3-D3C0E4C0CD1F}"/>
              </a:ext>
            </a:extLst>
          </p:cNvPr>
          <p:cNvSpPr>
            <a:spLocks noGrp="1"/>
          </p:cNvSpPr>
          <p:nvPr>
            <p:ph type="ftr" sz="quarter" idx="3"/>
          </p:nvPr>
        </p:nvSpPr>
        <p:spPr>
          <a:xfrm>
            <a:off x="914400" y="6121252"/>
            <a:ext cx="4114800" cy="365125"/>
          </a:xfrm>
          <a:prstGeom prst="rect">
            <a:avLst/>
          </a:prstGeom>
        </p:spPr>
        <p:txBody>
          <a:bodyPr vert="horz" lIns="91440" tIns="45720" rIns="91440" bIns="45720" rtlCol="0" anchor="ctr"/>
          <a:lstStyle>
            <a:lvl1pPr algn="l">
              <a:defRPr sz="1200">
                <a:solidFill>
                  <a:schemeClr val="bg2">
                    <a:lumMod val="50000"/>
                  </a:schemeClr>
                </a:solidFill>
              </a:defRPr>
            </a:lvl1pPr>
          </a:lstStyle>
          <a:p>
            <a:endParaRPr lang="en-US" dirty="0"/>
          </a:p>
        </p:txBody>
      </p:sp>
      <p:sp>
        <p:nvSpPr>
          <p:cNvPr id="5" name="Slide Number Placeholder 5">
            <a:extLst>
              <a:ext uri="{FF2B5EF4-FFF2-40B4-BE49-F238E27FC236}">
                <a16:creationId xmlns:a16="http://schemas.microsoft.com/office/drawing/2014/main" id="{DD635B7F-3E76-4C66-6A5A-9156FCE3D921}"/>
              </a:ext>
            </a:extLst>
          </p:cNvPr>
          <p:cNvSpPr>
            <a:spLocks noGrp="1"/>
          </p:cNvSpPr>
          <p:nvPr>
            <p:ph type="sldNum" sz="quarter" idx="4"/>
          </p:nvPr>
        </p:nvSpPr>
        <p:spPr>
          <a:xfrm>
            <a:off x="8534400" y="6121252"/>
            <a:ext cx="2743200" cy="365125"/>
          </a:xfrm>
          <a:prstGeom prst="rect">
            <a:avLst/>
          </a:prstGeom>
        </p:spPr>
        <p:txBody>
          <a:bodyPr vert="horz" lIns="91440" tIns="45720" rIns="91440" bIns="45720" rtlCol="0" anchor="ctr"/>
          <a:lstStyle>
            <a:lvl1pPr algn="r">
              <a:defRPr sz="1200">
                <a:solidFill>
                  <a:schemeClr val="bg2">
                    <a:lumMod val="50000"/>
                  </a:schemeClr>
                </a:solidFill>
              </a:defRPr>
            </a:lvl1pPr>
          </a:lstStyle>
          <a:p>
            <a:fld id="{B5CEABB6-07DC-46E8-9B57-56EC44A396E5}" type="slidenum">
              <a:rPr lang="en-US" smtClean="0"/>
              <a:pPr/>
              <a:t>‹#›</a:t>
            </a:fld>
            <a:endParaRPr lang="en-US" dirty="0"/>
          </a:p>
        </p:txBody>
      </p:sp>
      <p:sp>
        <p:nvSpPr>
          <p:cNvPr id="13" name="Frame 12">
            <a:extLst>
              <a:ext uri="{FF2B5EF4-FFF2-40B4-BE49-F238E27FC236}">
                <a16:creationId xmlns:a16="http://schemas.microsoft.com/office/drawing/2014/main" id="{33E3B934-3E16-21AF-8F5A-9EFD93255705}"/>
              </a:ext>
            </a:extLst>
          </p:cNvPr>
          <p:cNvSpPr/>
          <p:nvPr userDrawn="1"/>
        </p:nvSpPr>
        <p:spPr>
          <a:xfrm>
            <a:off x="386317" y="352044"/>
            <a:ext cx="11419367" cy="6153912"/>
          </a:xfrm>
          <a:prstGeom prst="frame">
            <a:avLst>
              <a:gd name="adj1" fmla="val 217"/>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12780504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FD872928-B479-F7C5-9C83-C448FBA36175}"/>
              </a:ext>
            </a:extLst>
          </p:cNvPr>
          <p:cNvSpPr>
            <a:spLocks noGrp="1"/>
          </p:cNvSpPr>
          <p:nvPr>
            <p:ph type="title" hasCustomPrompt="1"/>
          </p:nvPr>
        </p:nvSpPr>
        <p:spPr>
          <a:xfrm>
            <a:off x="914400" y="1020445"/>
            <a:ext cx="4114800" cy="5029200"/>
          </a:xfrm>
        </p:spPr>
        <p:txBody>
          <a:bodyPr>
            <a:normAutofit/>
          </a:bodyPr>
          <a:lstStyle>
            <a:lvl1pPr>
              <a:defRPr sz="3600"/>
            </a:lvl1pPr>
          </a:lstStyle>
          <a:p>
            <a:r>
              <a:rPr lang="en-US" dirty="0"/>
              <a:t>Click to add title</a:t>
            </a:r>
          </a:p>
        </p:txBody>
      </p:sp>
      <p:sp>
        <p:nvSpPr>
          <p:cNvPr id="9" name="Content Placeholder 10">
            <a:extLst>
              <a:ext uri="{FF2B5EF4-FFF2-40B4-BE49-F238E27FC236}">
                <a16:creationId xmlns:a16="http://schemas.microsoft.com/office/drawing/2014/main" id="{61E3771A-E1EB-0CBE-828C-2C5E1F2AE6CF}"/>
              </a:ext>
            </a:extLst>
          </p:cNvPr>
          <p:cNvSpPr>
            <a:spLocks noGrp="1"/>
          </p:cNvSpPr>
          <p:nvPr>
            <p:ph sz="quarter" idx="11" hasCustomPrompt="1"/>
          </p:nvPr>
        </p:nvSpPr>
        <p:spPr>
          <a:xfrm>
            <a:off x="6475227" y="1020445"/>
            <a:ext cx="4802735" cy="5029200"/>
          </a:xfrm>
        </p:spPr>
        <p:txBody>
          <a:bodyPr anchor="ctr">
            <a:normAutofit/>
          </a:bodyPr>
          <a:lstStyle>
            <a:lvl1pPr marL="228600" indent="-228600">
              <a:lnSpc>
                <a:spcPct val="125000"/>
              </a:lnSpc>
              <a:spcBef>
                <a:spcPts val="0"/>
              </a:spcBef>
              <a:spcAft>
                <a:spcPts val="1200"/>
              </a:spcAft>
              <a:buFont typeface="Arial" panose="020B0604020202020204" pitchFamily="34" charset="0"/>
              <a:buChar char="•"/>
              <a:defRPr sz="1800"/>
            </a:lvl1pPr>
            <a:lvl2pPr marL="411480" indent="-228600">
              <a:lnSpc>
                <a:spcPct val="125000"/>
              </a:lnSpc>
              <a:spcBef>
                <a:spcPts val="0"/>
              </a:spcBef>
              <a:spcAft>
                <a:spcPts val="1200"/>
              </a:spcAft>
              <a:buFont typeface="Arial" panose="020B0604020202020204" pitchFamily="34" charset="0"/>
              <a:buChar char="•"/>
              <a:defRPr sz="1600"/>
            </a:lvl2pPr>
            <a:lvl3pPr marL="594360" indent="-228600">
              <a:lnSpc>
                <a:spcPct val="125000"/>
              </a:lnSpc>
              <a:spcBef>
                <a:spcPts val="0"/>
              </a:spcBef>
              <a:spcAft>
                <a:spcPts val="1200"/>
              </a:spcAft>
              <a:buFont typeface="Arial" panose="020B0604020202020204" pitchFamily="34" charset="0"/>
              <a:buChar char="•"/>
              <a:defRPr sz="1400"/>
            </a:lvl3pPr>
            <a:lvl4pPr marL="777240" indent="-228600">
              <a:lnSpc>
                <a:spcPct val="125000"/>
              </a:lnSpc>
              <a:spcBef>
                <a:spcPts val="0"/>
              </a:spcBef>
              <a:spcAft>
                <a:spcPts val="1200"/>
              </a:spcAft>
              <a:buFont typeface="Arial" panose="020B0604020202020204" pitchFamily="34" charset="0"/>
              <a:buChar char="•"/>
              <a:defRPr sz="1200"/>
            </a:lvl4pPr>
            <a:lvl5pPr marL="960120" indent="-228600">
              <a:lnSpc>
                <a:spcPct val="125000"/>
              </a:lnSpc>
              <a:spcBef>
                <a:spcPts val="0"/>
              </a:spcBef>
              <a:spcAft>
                <a:spcPts val="1200"/>
              </a:spcAft>
              <a:buFont typeface="Arial" panose="020B0604020202020204" pitchFamily="34" charset="0"/>
              <a:buChar char="•"/>
              <a:defRPr sz="12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Footer Placeholder 4">
            <a:extLst>
              <a:ext uri="{FF2B5EF4-FFF2-40B4-BE49-F238E27FC236}">
                <a16:creationId xmlns:a16="http://schemas.microsoft.com/office/drawing/2014/main" id="{378552E1-07B0-A631-78D3-D3C0E4C0CD1F}"/>
              </a:ext>
            </a:extLst>
          </p:cNvPr>
          <p:cNvSpPr>
            <a:spLocks noGrp="1"/>
          </p:cNvSpPr>
          <p:nvPr>
            <p:ph type="ftr" sz="quarter" idx="3"/>
          </p:nvPr>
        </p:nvSpPr>
        <p:spPr>
          <a:xfrm>
            <a:off x="914400" y="6121252"/>
            <a:ext cx="4114800" cy="365125"/>
          </a:xfrm>
          <a:prstGeom prst="rect">
            <a:avLst/>
          </a:prstGeom>
        </p:spPr>
        <p:txBody>
          <a:bodyPr vert="horz" lIns="91440" tIns="45720" rIns="91440" bIns="45720" rtlCol="0" anchor="ctr"/>
          <a:lstStyle>
            <a:lvl1pPr algn="l">
              <a:defRPr sz="1200">
                <a:solidFill>
                  <a:schemeClr val="bg2">
                    <a:lumMod val="50000"/>
                  </a:schemeClr>
                </a:solidFill>
              </a:defRPr>
            </a:lvl1pPr>
          </a:lstStyle>
          <a:p>
            <a:endParaRPr lang="en-US" dirty="0"/>
          </a:p>
        </p:txBody>
      </p:sp>
      <p:sp>
        <p:nvSpPr>
          <p:cNvPr id="5" name="Slide Number Placeholder 5">
            <a:extLst>
              <a:ext uri="{FF2B5EF4-FFF2-40B4-BE49-F238E27FC236}">
                <a16:creationId xmlns:a16="http://schemas.microsoft.com/office/drawing/2014/main" id="{DD635B7F-3E76-4C66-6A5A-9156FCE3D921}"/>
              </a:ext>
            </a:extLst>
          </p:cNvPr>
          <p:cNvSpPr>
            <a:spLocks noGrp="1"/>
          </p:cNvSpPr>
          <p:nvPr>
            <p:ph type="sldNum" sz="quarter" idx="4"/>
          </p:nvPr>
        </p:nvSpPr>
        <p:spPr>
          <a:xfrm>
            <a:off x="8534400" y="6121252"/>
            <a:ext cx="2743200" cy="365125"/>
          </a:xfrm>
          <a:prstGeom prst="rect">
            <a:avLst/>
          </a:prstGeom>
        </p:spPr>
        <p:txBody>
          <a:bodyPr vert="horz" lIns="91440" tIns="45720" rIns="91440" bIns="45720" rtlCol="0" anchor="ctr"/>
          <a:lstStyle>
            <a:lvl1pPr algn="r">
              <a:defRPr sz="1200">
                <a:solidFill>
                  <a:schemeClr val="bg2">
                    <a:lumMod val="50000"/>
                  </a:schemeClr>
                </a:solidFill>
              </a:defRPr>
            </a:lvl1pPr>
          </a:lstStyle>
          <a:p>
            <a:fld id="{B5CEABB6-07DC-46E8-9B57-56EC44A396E5}" type="slidenum">
              <a:rPr lang="en-US" smtClean="0"/>
              <a:pPr/>
              <a:t>‹#›</a:t>
            </a:fld>
            <a:endParaRPr lang="en-US" dirty="0"/>
          </a:p>
        </p:txBody>
      </p:sp>
      <p:sp>
        <p:nvSpPr>
          <p:cNvPr id="2" name="Rectangle 1">
            <a:extLst>
              <a:ext uri="{FF2B5EF4-FFF2-40B4-BE49-F238E27FC236}">
                <a16:creationId xmlns:a16="http://schemas.microsoft.com/office/drawing/2014/main" id="{62A1635D-96F0-769B-4ECB-70502770ABBC}"/>
              </a:ext>
              <a:ext uri="{C183D7F6-B498-43B3-948B-1728B52AA6E4}">
                <adec:decorative xmlns:adec="http://schemas.microsoft.com/office/drawing/2017/decorative" val="1"/>
              </a:ext>
            </a:extLst>
          </p:cNvPr>
          <p:cNvSpPr/>
          <p:nvPr userDrawn="1"/>
        </p:nvSpPr>
        <p:spPr>
          <a:xfrm>
            <a:off x="6096000" y="0"/>
            <a:ext cx="6096000" cy="736748"/>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Frame 5">
            <a:extLst>
              <a:ext uri="{FF2B5EF4-FFF2-40B4-BE49-F238E27FC236}">
                <a16:creationId xmlns:a16="http://schemas.microsoft.com/office/drawing/2014/main" id="{4F877767-0342-A344-0462-A0D877FF68F8}"/>
              </a:ext>
            </a:extLst>
          </p:cNvPr>
          <p:cNvSpPr/>
          <p:nvPr userDrawn="1"/>
        </p:nvSpPr>
        <p:spPr>
          <a:xfrm>
            <a:off x="386317" y="352044"/>
            <a:ext cx="11419367" cy="6153912"/>
          </a:xfrm>
          <a:prstGeom prst="frame">
            <a:avLst>
              <a:gd name="adj1" fmla="val 217"/>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32971528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Content and image">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821F215D-0D9E-64B3-1F66-E90B87932A89}"/>
              </a:ext>
            </a:extLst>
          </p:cNvPr>
          <p:cNvSpPr>
            <a:spLocks noGrp="1"/>
          </p:cNvSpPr>
          <p:nvPr>
            <p:ph type="title" hasCustomPrompt="1"/>
          </p:nvPr>
        </p:nvSpPr>
        <p:spPr>
          <a:xfrm>
            <a:off x="914400" y="900741"/>
            <a:ext cx="4802372" cy="2788919"/>
          </a:xfrm>
        </p:spPr>
        <p:txBody>
          <a:bodyPr anchor="b">
            <a:normAutofit/>
          </a:bodyPr>
          <a:lstStyle>
            <a:lvl1pPr>
              <a:defRPr sz="4800"/>
            </a:lvl1pPr>
          </a:lstStyle>
          <a:p>
            <a:r>
              <a:rPr lang="en-US" dirty="0"/>
              <a:t>Click to add title</a:t>
            </a:r>
          </a:p>
        </p:txBody>
      </p:sp>
      <p:sp>
        <p:nvSpPr>
          <p:cNvPr id="9" name="Content Placeholder 10">
            <a:extLst>
              <a:ext uri="{FF2B5EF4-FFF2-40B4-BE49-F238E27FC236}">
                <a16:creationId xmlns:a16="http://schemas.microsoft.com/office/drawing/2014/main" id="{E86A4459-11C2-44C6-0173-C666D5AADC1E}"/>
              </a:ext>
            </a:extLst>
          </p:cNvPr>
          <p:cNvSpPr>
            <a:spLocks noGrp="1"/>
          </p:cNvSpPr>
          <p:nvPr>
            <p:ph sz="quarter" idx="11" hasCustomPrompt="1"/>
          </p:nvPr>
        </p:nvSpPr>
        <p:spPr>
          <a:xfrm>
            <a:off x="914400" y="3825239"/>
            <a:ext cx="4802735" cy="2072641"/>
          </a:xfrm>
        </p:spPr>
        <p:txBody>
          <a:bodyPr>
            <a:normAutofit/>
          </a:bodyPr>
          <a:lstStyle>
            <a:lvl1pPr marL="0" indent="0">
              <a:lnSpc>
                <a:spcPct val="125000"/>
              </a:lnSpc>
              <a:spcBef>
                <a:spcPts val="0"/>
              </a:spcBef>
              <a:buNone/>
              <a:defRPr sz="1800"/>
            </a:lvl1pPr>
            <a:lvl2pPr marL="457200" indent="0">
              <a:lnSpc>
                <a:spcPct val="125000"/>
              </a:lnSpc>
              <a:spcBef>
                <a:spcPts val="0"/>
              </a:spcBef>
              <a:buNone/>
              <a:defRPr sz="1600"/>
            </a:lvl2pPr>
            <a:lvl3pPr marL="914400" indent="0">
              <a:lnSpc>
                <a:spcPct val="125000"/>
              </a:lnSpc>
              <a:spcBef>
                <a:spcPts val="0"/>
              </a:spcBef>
              <a:buNone/>
              <a:defRPr sz="1400"/>
            </a:lvl3pPr>
            <a:lvl4pPr marL="1371600" indent="0">
              <a:lnSpc>
                <a:spcPct val="125000"/>
              </a:lnSpc>
              <a:spcBef>
                <a:spcPts val="0"/>
              </a:spcBef>
              <a:buNone/>
              <a:defRPr sz="1200"/>
            </a:lvl4pPr>
            <a:lvl5pPr marL="1828800" indent="0">
              <a:lnSpc>
                <a:spcPct val="125000"/>
              </a:lnSpc>
              <a:spcBef>
                <a:spcPts val="0"/>
              </a:spcBef>
              <a:buNone/>
              <a:defRPr sz="12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Picture Placeholder 2">
            <a:extLst>
              <a:ext uri="{FF2B5EF4-FFF2-40B4-BE49-F238E27FC236}">
                <a16:creationId xmlns:a16="http://schemas.microsoft.com/office/drawing/2014/main" id="{9284EF14-0982-D931-9DD6-ECFE61D5B0F6}"/>
              </a:ext>
            </a:extLst>
          </p:cNvPr>
          <p:cNvSpPr>
            <a:spLocks noGrp="1"/>
          </p:cNvSpPr>
          <p:nvPr>
            <p:ph type="pic" sz="quarter" idx="10"/>
          </p:nvPr>
        </p:nvSpPr>
        <p:spPr>
          <a:xfrm>
            <a:off x="6478587" y="921230"/>
            <a:ext cx="5713413" cy="5029200"/>
          </a:xfrm>
          <a:custGeom>
            <a:avLst/>
            <a:gdLst>
              <a:gd name="connsiteX0" fmla="*/ 5327097 w 5713413"/>
              <a:gd name="connsiteY0" fmla="*/ 0 h 5029200"/>
              <a:gd name="connsiteX1" fmla="*/ 5713413 w 5713413"/>
              <a:gd name="connsiteY1" fmla="*/ 0 h 5029200"/>
              <a:gd name="connsiteX2" fmla="*/ 5713413 w 5713413"/>
              <a:gd name="connsiteY2" fmla="*/ 5029200 h 5029200"/>
              <a:gd name="connsiteX3" fmla="*/ 5327097 w 5713413"/>
              <a:gd name="connsiteY3" fmla="*/ 5029200 h 5029200"/>
              <a:gd name="connsiteX4" fmla="*/ 0 w 5713413"/>
              <a:gd name="connsiteY4" fmla="*/ 0 h 5029200"/>
              <a:gd name="connsiteX5" fmla="*/ 5313743 w 5713413"/>
              <a:gd name="connsiteY5" fmla="*/ 0 h 5029200"/>
              <a:gd name="connsiteX6" fmla="*/ 5313743 w 5713413"/>
              <a:gd name="connsiteY6" fmla="*/ 5029200 h 5029200"/>
              <a:gd name="connsiteX7" fmla="*/ 0 w 5713413"/>
              <a:gd name="connsiteY7" fmla="*/ 5029200 h 5029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13413" h="5029200">
                <a:moveTo>
                  <a:pt x="5327097" y="0"/>
                </a:moveTo>
                <a:lnTo>
                  <a:pt x="5713413" y="0"/>
                </a:lnTo>
                <a:lnTo>
                  <a:pt x="5713413" y="5029200"/>
                </a:lnTo>
                <a:lnTo>
                  <a:pt x="5327097" y="5029200"/>
                </a:lnTo>
                <a:close/>
                <a:moveTo>
                  <a:pt x="0" y="0"/>
                </a:moveTo>
                <a:lnTo>
                  <a:pt x="5313743" y="0"/>
                </a:lnTo>
                <a:lnTo>
                  <a:pt x="5313743" y="5029200"/>
                </a:lnTo>
                <a:lnTo>
                  <a:pt x="0" y="5029200"/>
                </a:lnTo>
                <a:close/>
              </a:path>
            </a:pathLst>
          </a:custGeom>
        </p:spPr>
        <p:txBody>
          <a:bodyPr wrap="square">
            <a:noAutofit/>
          </a:bodyPr>
          <a:lstStyle>
            <a:lvl1pPr marL="0" indent="0" algn="ctr">
              <a:buNone/>
              <a:defRPr sz="2000"/>
            </a:lvl1pPr>
          </a:lstStyle>
          <a:p>
            <a:r>
              <a:rPr lang="en-US"/>
              <a:t>Click icon to add picture</a:t>
            </a:r>
            <a:endParaRPr lang="en-US" dirty="0"/>
          </a:p>
        </p:txBody>
      </p:sp>
      <p:sp>
        <p:nvSpPr>
          <p:cNvPr id="4" name="Footer Placeholder 4">
            <a:extLst>
              <a:ext uri="{FF2B5EF4-FFF2-40B4-BE49-F238E27FC236}">
                <a16:creationId xmlns:a16="http://schemas.microsoft.com/office/drawing/2014/main" id="{378552E1-07B0-A631-78D3-D3C0E4C0CD1F}"/>
              </a:ext>
            </a:extLst>
          </p:cNvPr>
          <p:cNvSpPr>
            <a:spLocks noGrp="1"/>
          </p:cNvSpPr>
          <p:nvPr>
            <p:ph type="ftr" sz="quarter" idx="3"/>
          </p:nvPr>
        </p:nvSpPr>
        <p:spPr>
          <a:xfrm>
            <a:off x="914400" y="6121252"/>
            <a:ext cx="4114800" cy="365125"/>
          </a:xfrm>
          <a:prstGeom prst="rect">
            <a:avLst/>
          </a:prstGeom>
        </p:spPr>
        <p:txBody>
          <a:bodyPr vert="horz" lIns="91440" tIns="45720" rIns="91440" bIns="45720" rtlCol="0" anchor="ctr"/>
          <a:lstStyle>
            <a:lvl1pPr algn="l">
              <a:defRPr sz="1200">
                <a:solidFill>
                  <a:schemeClr val="bg2">
                    <a:lumMod val="50000"/>
                  </a:schemeClr>
                </a:solidFill>
              </a:defRPr>
            </a:lvl1pPr>
          </a:lstStyle>
          <a:p>
            <a:endParaRPr lang="en-US" dirty="0"/>
          </a:p>
        </p:txBody>
      </p:sp>
      <p:sp>
        <p:nvSpPr>
          <p:cNvPr id="5" name="Slide Number Placeholder 5">
            <a:extLst>
              <a:ext uri="{FF2B5EF4-FFF2-40B4-BE49-F238E27FC236}">
                <a16:creationId xmlns:a16="http://schemas.microsoft.com/office/drawing/2014/main" id="{DD635B7F-3E76-4C66-6A5A-9156FCE3D921}"/>
              </a:ext>
            </a:extLst>
          </p:cNvPr>
          <p:cNvSpPr>
            <a:spLocks noGrp="1"/>
          </p:cNvSpPr>
          <p:nvPr>
            <p:ph type="sldNum" sz="quarter" idx="4"/>
          </p:nvPr>
        </p:nvSpPr>
        <p:spPr>
          <a:xfrm>
            <a:off x="8534400" y="6121252"/>
            <a:ext cx="2743200" cy="365125"/>
          </a:xfrm>
          <a:prstGeom prst="rect">
            <a:avLst/>
          </a:prstGeom>
        </p:spPr>
        <p:txBody>
          <a:bodyPr vert="horz" lIns="91440" tIns="45720" rIns="91440" bIns="45720" rtlCol="0" anchor="ctr"/>
          <a:lstStyle>
            <a:lvl1pPr algn="r">
              <a:defRPr sz="1200">
                <a:solidFill>
                  <a:schemeClr val="bg2">
                    <a:lumMod val="50000"/>
                  </a:schemeClr>
                </a:solidFill>
              </a:defRPr>
            </a:lvl1pPr>
          </a:lstStyle>
          <a:p>
            <a:fld id="{B5CEABB6-07DC-46E8-9B57-56EC44A396E5}" type="slidenum">
              <a:rPr lang="en-US" smtClean="0"/>
              <a:pPr/>
              <a:t>‹#›</a:t>
            </a:fld>
            <a:endParaRPr lang="en-US" dirty="0"/>
          </a:p>
        </p:txBody>
      </p:sp>
      <p:sp>
        <p:nvSpPr>
          <p:cNvPr id="6" name="Frame 5">
            <a:extLst>
              <a:ext uri="{FF2B5EF4-FFF2-40B4-BE49-F238E27FC236}">
                <a16:creationId xmlns:a16="http://schemas.microsoft.com/office/drawing/2014/main" id="{7D7E927E-4F73-5579-4F1D-E13899DEEA04}"/>
              </a:ext>
            </a:extLst>
          </p:cNvPr>
          <p:cNvSpPr/>
          <p:nvPr userDrawn="1"/>
        </p:nvSpPr>
        <p:spPr>
          <a:xfrm>
            <a:off x="386317" y="352044"/>
            <a:ext cx="11419367" cy="6153912"/>
          </a:xfrm>
          <a:prstGeom prst="frame">
            <a:avLst>
              <a:gd name="adj1" fmla="val 217"/>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38490675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2 column layout 1">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F2090F11-94D5-C2A6-0759-3E7541B0993A}"/>
              </a:ext>
            </a:extLst>
          </p:cNvPr>
          <p:cNvSpPr>
            <a:spLocks noGrp="1"/>
          </p:cNvSpPr>
          <p:nvPr>
            <p:ph type="title" hasCustomPrompt="1"/>
          </p:nvPr>
        </p:nvSpPr>
        <p:spPr>
          <a:xfrm>
            <a:off x="929640" y="485113"/>
            <a:ext cx="10515600" cy="1531525"/>
          </a:xfrm>
        </p:spPr>
        <p:txBody>
          <a:bodyPr>
            <a:normAutofit/>
          </a:bodyPr>
          <a:lstStyle>
            <a:lvl1pPr>
              <a:defRPr sz="3600"/>
            </a:lvl1pPr>
          </a:lstStyle>
          <a:p>
            <a:r>
              <a:rPr lang="en-US" dirty="0"/>
              <a:t>Click to add title</a:t>
            </a:r>
          </a:p>
        </p:txBody>
      </p:sp>
      <p:sp>
        <p:nvSpPr>
          <p:cNvPr id="7" name="Rectangle 6">
            <a:extLst>
              <a:ext uri="{FF2B5EF4-FFF2-40B4-BE49-F238E27FC236}">
                <a16:creationId xmlns:a16="http://schemas.microsoft.com/office/drawing/2014/main" id="{10F349F3-2C28-5A44-EDFC-75FD6CA95EAD}"/>
              </a:ext>
              <a:ext uri="{C183D7F6-B498-43B3-948B-1728B52AA6E4}">
                <adec:decorative xmlns:adec="http://schemas.microsoft.com/office/drawing/2017/decorative" val="1"/>
              </a:ext>
            </a:extLst>
          </p:cNvPr>
          <p:cNvSpPr/>
          <p:nvPr userDrawn="1"/>
        </p:nvSpPr>
        <p:spPr>
          <a:xfrm>
            <a:off x="6096000" y="0"/>
            <a:ext cx="6096000" cy="736748"/>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Content Placeholder 11">
            <a:extLst>
              <a:ext uri="{FF2B5EF4-FFF2-40B4-BE49-F238E27FC236}">
                <a16:creationId xmlns:a16="http://schemas.microsoft.com/office/drawing/2014/main" id="{634FD449-C6E0-CF8A-82B2-52438C952C07}"/>
              </a:ext>
            </a:extLst>
          </p:cNvPr>
          <p:cNvSpPr>
            <a:spLocks noGrp="1"/>
          </p:cNvSpPr>
          <p:nvPr>
            <p:ph sz="quarter" idx="10" hasCustomPrompt="1"/>
          </p:nvPr>
        </p:nvSpPr>
        <p:spPr>
          <a:xfrm>
            <a:off x="929640" y="2153285"/>
            <a:ext cx="4953001" cy="3500438"/>
          </a:xfrm>
        </p:spPr>
        <p:txBody>
          <a:bodyPr lIns="91440">
            <a:normAutofit/>
          </a:bodyPr>
          <a:lstStyle>
            <a:lvl1pPr>
              <a:spcBef>
                <a:spcPts val="1000"/>
              </a:spcBef>
              <a:spcAft>
                <a:spcPts val="1200"/>
              </a:spcAft>
              <a:defRPr sz="1800"/>
            </a:lvl1pPr>
            <a:lvl2pPr>
              <a:spcBef>
                <a:spcPts val="1000"/>
              </a:spcBef>
              <a:spcAft>
                <a:spcPts val="1200"/>
              </a:spcAft>
              <a:defRPr sz="1600"/>
            </a:lvl2pPr>
            <a:lvl3pPr>
              <a:spcBef>
                <a:spcPts val="1000"/>
              </a:spcBef>
              <a:spcAft>
                <a:spcPts val="1200"/>
              </a:spcAft>
              <a:defRPr sz="1400"/>
            </a:lvl3pPr>
            <a:lvl4pPr>
              <a:spcBef>
                <a:spcPts val="1000"/>
              </a:spcBef>
              <a:spcAft>
                <a:spcPts val="1200"/>
              </a:spcAft>
              <a:defRPr sz="1200"/>
            </a:lvl4pPr>
            <a:lvl5pPr>
              <a:spcBef>
                <a:spcPts val="1000"/>
              </a:spcBef>
              <a:spcAft>
                <a:spcPts val="1200"/>
              </a:spcAft>
              <a:defRPr sz="12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11">
            <a:extLst>
              <a:ext uri="{FF2B5EF4-FFF2-40B4-BE49-F238E27FC236}">
                <a16:creationId xmlns:a16="http://schemas.microsoft.com/office/drawing/2014/main" id="{F971E741-6253-D410-B562-50CA5976207A}"/>
              </a:ext>
            </a:extLst>
          </p:cNvPr>
          <p:cNvSpPr>
            <a:spLocks noGrp="1"/>
          </p:cNvSpPr>
          <p:nvPr>
            <p:ph sz="quarter" idx="11" hasCustomPrompt="1"/>
          </p:nvPr>
        </p:nvSpPr>
        <p:spPr>
          <a:xfrm>
            <a:off x="6309360" y="2153285"/>
            <a:ext cx="5135880" cy="3500438"/>
          </a:xfrm>
        </p:spPr>
        <p:txBody>
          <a:bodyPr lIns="91440">
            <a:normAutofit/>
          </a:bodyPr>
          <a:lstStyle>
            <a:lvl1pPr>
              <a:spcBef>
                <a:spcPts val="1000"/>
              </a:spcBef>
              <a:spcAft>
                <a:spcPts val="1200"/>
              </a:spcAft>
              <a:defRPr sz="1800"/>
            </a:lvl1pPr>
            <a:lvl2pPr>
              <a:spcBef>
                <a:spcPts val="1000"/>
              </a:spcBef>
              <a:spcAft>
                <a:spcPts val="1200"/>
              </a:spcAft>
              <a:defRPr sz="1600"/>
            </a:lvl2pPr>
            <a:lvl3pPr>
              <a:spcBef>
                <a:spcPts val="1000"/>
              </a:spcBef>
              <a:spcAft>
                <a:spcPts val="1200"/>
              </a:spcAft>
              <a:defRPr sz="1400"/>
            </a:lvl3pPr>
            <a:lvl4pPr>
              <a:spcBef>
                <a:spcPts val="1000"/>
              </a:spcBef>
              <a:spcAft>
                <a:spcPts val="1200"/>
              </a:spcAft>
              <a:defRPr sz="1200"/>
            </a:lvl4pPr>
            <a:lvl5pPr>
              <a:spcBef>
                <a:spcPts val="1000"/>
              </a:spcBef>
              <a:spcAft>
                <a:spcPts val="1200"/>
              </a:spcAft>
              <a:defRPr sz="12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Footer Placeholder 4">
            <a:extLst>
              <a:ext uri="{FF2B5EF4-FFF2-40B4-BE49-F238E27FC236}">
                <a16:creationId xmlns:a16="http://schemas.microsoft.com/office/drawing/2014/main" id="{378552E1-07B0-A631-78D3-D3C0E4C0CD1F}"/>
              </a:ext>
            </a:extLst>
          </p:cNvPr>
          <p:cNvSpPr>
            <a:spLocks noGrp="1"/>
          </p:cNvSpPr>
          <p:nvPr>
            <p:ph type="ftr" sz="quarter" idx="3"/>
          </p:nvPr>
        </p:nvSpPr>
        <p:spPr>
          <a:xfrm>
            <a:off x="914400" y="6121252"/>
            <a:ext cx="4114800" cy="365125"/>
          </a:xfrm>
          <a:prstGeom prst="rect">
            <a:avLst/>
          </a:prstGeom>
        </p:spPr>
        <p:txBody>
          <a:bodyPr vert="horz" lIns="91440" tIns="45720" rIns="91440" bIns="45720" rtlCol="0" anchor="ctr"/>
          <a:lstStyle>
            <a:lvl1pPr algn="l">
              <a:defRPr sz="1200">
                <a:solidFill>
                  <a:schemeClr val="bg2">
                    <a:lumMod val="50000"/>
                  </a:schemeClr>
                </a:solidFill>
              </a:defRPr>
            </a:lvl1pPr>
          </a:lstStyle>
          <a:p>
            <a:endParaRPr lang="en-US" dirty="0"/>
          </a:p>
        </p:txBody>
      </p:sp>
      <p:sp>
        <p:nvSpPr>
          <p:cNvPr id="5" name="Slide Number Placeholder 5">
            <a:extLst>
              <a:ext uri="{FF2B5EF4-FFF2-40B4-BE49-F238E27FC236}">
                <a16:creationId xmlns:a16="http://schemas.microsoft.com/office/drawing/2014/main" id="{DD635B7F-3E76-4C66-6A5A-9156FCE3D921}"/>
              </a:ext>
            </a:extLst>
          </p:cNvPr>
          <p:cNvSpPr>
            <a:spLocks noGrp="1"/>
          </p:cNvSpPr>
          <p:nvPr>
            <p:ph type="sldNum" sz="quarter" idx="4"/>
          </p:nvPr>
        </p:nvSpPr>
        <p:spPr>
          <a:xfrm>
            <a:off x="8534400" y="6121252"/>
            <a:ext cx="2743200" cy="365125"/>
          </a:xfrm>
          <a:prstGeom prst="rect">
            <a:avLst/>
          </a:prstGeom>
        </p:spPr>
        <p:txBody>
          <a:bodyPr vert="horz" lIns="91440" tIns="45720" rIns="91440" bIns="45720" rtlCol="0" anchor="ctr"/>
          <a:lstStyle>
            <a:lvl1pPr algn="r">
              <a:defRPr sz="1200">
                <a:solidFill>
                  <a:schemeClr val="bg2">
                    <a:lumMod val="50000"/>
                  </a:schemeClr>
                </a:solidFill>
              </a:defRPr>
            </a:lvl1pPr>
          </a:lstStyle>
          <a:p>
            <a:fld id="{B5CEABB6-07DC-46E8-9B57-56EC44A396E5}" type="slidenum">
              <a:rPr lang="en-US" smtClean="0"/>
              <a:pPr/>
              <a:t>‹#›</a:t>
            </a:fld>
            <a:endParaRPr lang="en-US" dirty="0"/>
          </a:p>
        </p:txBody>
      </p:sp>
      <p:sp>
        <p:nvSpPr>
          <p:cNvPr id="2" name="Frame 1">
            <a:extLst>
              <a:ext uri="{FF2B5EF4-FFF2-40B4-BE49-F238E27FC236}">
                <a16:creationId xmlns:a16="http://schemas.microsoft.com/office/drawing/2014/main" id="{55D7E8F5-692D-24DD-0F8C-9563BA74AAF4}"/>
              </a:ext>
            </a:extLst>
          </p:cNvPr>
          <p:cNvSpPr/>
          <p:nvPr userDrawn="1"/>
        </p:nvSpPr>
        <p:spPr>
          <a:xfrm>
            <a:off x="386317" y="352044"/>
            <a:ext cx="11419367" cy="6153912"/>
          </a:xfrm>
          <a:prstGeom prst="frame">
            <a:avLst>
              <a:gd name="adj1" fmla="val 217"/>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35194354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2 column layout 2">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F2090F11-94D5-C2A6-0759-3E7541B0993A}"/>
              </a:ext>
            </a:extLst>
          </p:cNvPr>
          <p:cNvSpPr>
            <a:spLocks noGrp="1"/>
          </p:cNvSpPr>
          <p:nvPr>
            <p:ph type="title" hasCustomPrompt="1"/>
          </p:nvPr>
        </p:nvSpPr>
        <p:spPr>
          <a:xfrm>
            <a:off x="929640" y="485113"/>
            <a:ext cx="10515600" cy="1531525"/>
          </a:xfrm>
        </p:spPr>
        <p:txBody>
          <a:bodyPr>
            <a:normAutofit/>
          </a:bodyPr>
          <a:lstStyle>
            <a:lvl1pPr>
              <a:defRPr sz="3600"/>
            </a:lvl1pPr>
          </a:lstStyle>
          <a:p>
            <a:r>
              <a:rPr lang="en-US" dirty="0"/>
              <a:t>Click to add title</a:t>
            </a:r>
          </a:p>
        </p:txBody>
      </p:sp>
      <p:sp>
        <p:nvSpPr>
          <p:cNvPr id="7" name="Rectangle 6">
            <a:extLst>
              <a:ext uri="{FF2B5EF4-FFF2-40B4-BE49-F238E27FC236}">
                <a16:creationId xmlns:a16="http://schemas.microsoft.com/office/drawing/2014/main" id="{10F349F3-2C28-5A44-EDFC-75FD6CA95EAD}"/>
              </a:ext>
              <a:ext uri="{C183D7F6-B498-43B3-948B-1728B52AA6E4}">
                <adec:decorative xmlns:adec="http://schemas.microsoft.com/office/drawing/2017/decorative" val="1"/>
              </a:ext>
            </a:extLst>
          </p:cNvPr>
          <p:cNvSpPr/>
          <p:nvPr userDrawn="1"/>
        </p:nvSpPr>
        <p:spPr>
          <a:xfrm>
            <a:off x="6096000" y="0"/>
            <a:ext cx="6096000" cy="736748"/>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Content Placeholder 11">
            <a:extLst>
              <a:ext uri="{FF2B5EF4-FFF2-40B4-BE49-F238E27FC236}">
                <a16:creationId xmlns:a16="http://schemas.microsoft.com/office/drawing/2014/main" id="{634FD449-C6E0-CF8A-82B2-52438C952C07}"/>
              </a:ext>
            </a:extLst>
          </p:cNvPr>
          <p:cNvSpPr>
            <a:spLocks noGrp="1"/>
          </p:cNvSpPr>
          <p:nvPr>
            <p:ph sz="quarter" idx="10" hasCustomPrompt="1"/>
          </p:nvPr>
        </p:nvSpPr>
        <p:spPr>
          <a:xfrm>
            <a:off x="929641" y="2153285"/>
            <a:ext cx="3261359" cy="3500438"/>
          </a:xfrm>
        </p:spPr>
        <p:txBody>
          <a:bodyPr lIns="91440">
            <a:normAutofit/>
          </a:bodyPr>
          <a:lstStyle>
            <a:lvl1pPr>
              <a:spcBef>
                <a:spcPts val="1000"/>
              </a:spcBef>
              <a:spcAft>
                <a:spcPts val="1200"/>
              </a:spcAft>
              <a:defRPr sz="1800" b="1"/>
            </a:lvl1pPr>
            <a:lvl2pPr>
              <a:spcBef>
                <a:spcPts val="1000"/>
              </a:spcBef>
              <a:spcAft>
                <a:spcPts val="1200"/>
              </a:spcAft>
              <a:defRPr sz="1600" b="1"/>
            </a:lvl2pPr>
            <a:lvl3pPr>
              <a:spcBef>
                <a:spcPts val="1000"/>
              </a:spcBef>
              <a:spcAft>
                <a:spcPts val="1200"/>
              </a:spcAft>
              <a:defRPr sz="1400" b="1"/>
            </a:lvl3pPr>
            <a:lvl4pPr>
              <a:spcBef>
                <a:spcPts val="1000"/>
              </a:spcBef>
              <a:spcAft>
                <a:spcPts val="1200"/>
              </a:spcAft>
              <a:defRPr sz="1200" b="1"/>
            </a:lvl4pPr>
            <a:lvl5pPr>
              <a:spcBef>
                <a:spcPts val="1000"/>
              </a:spcBef>
              <a:spcAft>
                <a:spcPts val="1200"/>
              </a:spcAft>
              <a:defRPr sz="1200" b="1"/>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11">
            <a:extLst>
              <a:ext uri="{FF2B5EF4-FFF2-40B4-BE49-F238E27FC236}">
                <a16:creationId xmlns:a16="http://schemas.microsoft.com/office/drawing/2014/main" id="{F971E741-6253-D410-B562-50CA5976207A}"/>
              </a:ext>
            </a:extLst>
          </p:cNvPr>
          <p:cNvSpPr>
            <a:spLocks noGrp="1"/>
          </p:cNvSpPr>
          <p:nvPr>
            <p:ph sz="quarter" idx="11" hasCustomPrompt="1"/>
          </p:nvPr>
        </p:nvSpPr>
        <p:spPr>
          <a:xfrm>
            <a:off x="4480560" y="2153285"/>
            <a:ext cx="6964680" cy="3500438"/>
          </a:xfrm>
        </p:spPr>
        <p:txBody>
          <a:bodyPr lIns="91440">
            <a:normAutofit/>
          </a:bodyPr>
          <a:lstStyle>
            <a:lvl1pPr>
              <a:spcBef>
                <a:spcPts val="1000"/>
              </a:spcBef>
              <a:spcAft>
                <a:spcPts val="1200"/>
              </a:spcAft>
              <a:defRPr sz="1800"/>
            </a:lvl1pPr>
            <a:lvl2pPr>
              <a:spcBef>
                <a:spcPts val="1000"/>
              </a:spcBef>
              <a:spcAft>
                <a:spcPts val="1200"/>
              </a:spcAft>
              <a:defRPr sz="1600"/>
            </a:lvl2pPr>
            <a:lvl3pPr>
              <a:spcBef>
                <a:spcPts val="1000"/>
              </a:spcBef>
              <a:spcAft>
                <a:spcPts val="1200"/>
              </a:spcAft>
              <a:defRPr sz="1400"/>
            </a:lvl3pPr>
            <a:lvl4pPr>
              <a:spcBef>
                <a:spcPts val="1000"/>
              </a:spcBef>
              <a:spcAft>
                <a:spcPts val="1200"/>
              </a:spcAft>
              <a:defRPr sz="1200"/>
            </a:lvl4pPr>
            <a:lvl5pPr>
              <a:spcBef>
                <a:spcPts val="1000"/>
              </a:spcBef>
              <a:spcAft>
                <a:spcPts val="1200"/>
              </a:spcAft>
              <a:defRPr sz="12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Footer Placeholder 4">
            <a:extLst>
              <a:ext uri="{FF2B5EF4-FFF2-40B4-BE49-F238E27FC236}">
                <a16:creationId xmlns:a16="http://schemas.microsoft.com/office/drawing/2014/main" id="{378552E1-07B0-A631-78D3-D3C0E4C0CD1F}"/>
              </a:ext>
            </a:extLst>
          </p:cNvPr>
          <p:cNvSpPr>
            <a:spLocks noGrp="1"/>
          </p:cNvSpPr>
          <p:nvPr>
            <p:ph type="ftr" sz="quarter" idx="3"/>
          </p:nvPr>
        </p:nvSpPr>
        <p:spPr>
          <a:xfrm>
            <a:off x="914400" y="6121252"/>
            <a:ext cx="4114800" cy="365125"/>
          </a:xfrm>
          <a:prstGeom prst="rect">
            <a:avLst/>
          </a:prstGeom>
        </p:spPr>
        <p:txBody>
          <a:bodyPr vert="horz" lIns="91440" tIns="45720" rIns="91440" bIns="45720" rtlCol="0" anchor="ctr"/>
          <a:lstStyle>
            <a:lvl1pPr algn="l">
              <a:defRPr sz="1200">
                <a:solidFill>
                  <a:schemeClr val="bg2">
                    <a:lumMod val="50000"/>
                  </a:schemeClr>
                </a:solidFill>
              </a:defRPr>
            </a:lvl1pPr>
          </a:lstStyle>
          <a:p>
            <a:endParaRPr lang="en-US" dirty="0"/>
          </a:p>
        </p:txBody>
      </p:sp>
      <p:sp>
        <p:nvSpPr>
          <p:cNvPr id="5" name="Slide Number Placeholder 5">
            <a:extLst>
              <a:ext uri="{FF2B5EF4-FFF2-40B4-BE49-F238E27FC236}">
                <a16:creationId xmlns:a16="http://schemas.microsoft.com/office/drawing/2014/main" id="{DD635B7F-3E76-4C66-6A5A-9156FCE3D921}"/>
              </a:ext>
            </a:extLst>
          </p:cNvPr>
          <p:cNvSpPr>
            <a:spLocks noGrp="1"/>
          </p:cNvSpPr>
          <p:nvPr>
            <p:ph type="sldNum" sz="quarter" idx="4"/>
          </p:nvPr>
        </p:nvSpPr>
        <p:spPr>
          <a:xfrm>
            <a:off x="8534400" y="6121252"/>
            <a:ext cx="2743200" cy="365125"/>
          </a:xfrm>
          <a:prstGeom prst="rect">
            <a:avLst/>
          </a:prstGeom>
        </p:spPr>
        <p:txBody>
          <a:bodyPr vert="horz" lIns="91440" tIns="45720" rIns="91440" bIns="45720" rtlCol="0" anchor="ctr"/>
          <a:lstStyle>
            <a:lvl1pPr algn="r">
              <a:defRPr sz="1200">
                <a:solidFill>
                  <a:schemeClr val="bg2">
                    <a:lumMod val="50000"/>
                  </a:schemeClr>
                </a:solidFill>
              </a:defRPr>
            </a:lvl1pPr>
          </a:lstStyle>
          <a:p>
            <a:fld id="{B5CEABB6-07DC-46E8-9B57-56EC44A396E5}" type="slidenum">
              <a:rPr lang="en-US" smtClean="0"/>
              <a:pPr/>
              <a:t>‹#›</a:t>
            </a:fld>
            <a:endParaRPr lang="en-US" dirty="0"/>
          </a:p>
        </p:txBody>
      </p:sp>
      <p:sp>
        <p:nvSpPr>
          <p:cNvPr id="2" name="Frame 1">
            <a:extLst>
              <a:ext uri="{FF2B5EF4-FFF2-40B4-BE49-F238E27FC236}">
                <a16:creationId xmlns:a16="http://schemas.microsoft.com/office/drawing/2014/main" id="{5C0F1533-3810-C210-9B67-D2F4A1846C23}"/>
              </a:ext>
            </a:extLst>
          </p:cNvPr>
          <p:cNvSpPr/>
          <p:nvPr userDrawn="1"/>
        </p:nvSpPr>
        <p:spPr>
          <a:xfrm>
            <a:off x="386317" y="352044"/>
            <a:ext cx="11419367" cy="6153912"/>
          </a:xfrm>
          <a:prstGeom prst="frame">
            <a:avLst>
              <a:gd name="adj1" fmla="val 217"/>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33081652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Picture and Content">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9C70371-D147-2B29-EAEB-B10A799D09DF}"/>
              </a:ext>
            </a:extLst>
          </p:cNvPr>
          <p:cNvSpPr>
            <a:spLocks noGrp="1"/>
          </p:cNvSpPr>
          <p:nvPr>
            <p:ph type="title" hasCustomPrompt="1"/>
          </p:nvPr>
        </p:nvSpPr>
        <p:spPr>
          <a:xfrm>
            <a:off x="916169" y="614812"/>
            <a:ext cx="10359659" cy="1325563"/>
          </a:xfrm>
        </p:spPr>
        <p:txBody>
          <a:bodyPr>
            <a:normAutofit/>
          </a:bodyPr>
          <a:lstStyle>
            <a:lvl1pPr>
              <a:defRPr sz="3600"/>
            </a:lvl1pPr>
          </a:lstStyle>
          <a:p>
            <a:r>
              <a:rPr lang="en-US" dirty="0"/>
              <a:t>Click to add title</a:t>
            </a:r>
          </a:p>
        </p:txBody>
      </p:sp>
      <p:sp>
        <p:nvSpPr>
          <p:cNvPr id="3" name="Picture Placeholder 2">
            <a:extLst>
              <a:ext uri="{FF2B5EF4-FFF2-40B4-BE49-F238E27FC236}">
                <a16:creationId xmlns:a16="http://schemas.microsoft.com/office/drawing/2014/main" id="{1C5AE226-98C6-70F4-8DED-59E8FE30401C}"/>
              </a:ext>
            </a:extLst>
          </p:cNvPr>
          <p:cNvSpPr>
            <a:spLocks noGrp="1"/>
          </p:cNvSpPr>
          <p:nvPr>
            <p:ph type="pic" sz="quarter" idx="11"/>
          </p:nvPr>
        </p:nvSpPr>
        <p:spPr>
          <a:xfrm>
            <a:off x="-367" y="2177378"/>
            <a:ext cx="5713413" cy="4669987"/>
          </a:xfrm>
          <a:custGeom>
            <a:avLst/>
            <a:gdLst>
              <a:gd name="connsiteX0" fmla="*/ 400038 w 5713413"/>
              <a:gd name="connsiteY0" fmla="*/ 0 h 4669987"/>
              <a:gd name="connsiteX1" fmla="*/ 5713413 w 5713413"/>
              <a:gd name="connsiteY1" fmla="*/ 0 h 4669987"/>
              <a:gd name="connsiteX2" fmla="*/ 5713413 w 5713413"/>
              <a:gd name="connsiteY2" fmla="*/ 4315224 h 4669987"/>
              <a:gd name="connsiteX3" fmla="*/ 400038 w 5713413"/>
              <a:gd name="connsiteY3" fmla="*/ 4315224 h 4669987"/>
              <a:gd name="connsiteX4" fmla="*/ 0 w 5713413"/>
              <a:gd name="connsiteY4" fmla="*/ 0 h 4669987"/>
              <a:gd name="connsiteX5" fmla="*/ 386684 w 5713413"/>
              <a:gd name="connsiteY5" fmla="*/ 0 h 4669987"/>
              <a:gd name="connsiteX6" fmla="*/ 386684 w 5713413"/>
              <a:gd name="connsiteY6" fmla="*/ 4328578 h 4669987"/>
              <a:gd name="connsiteX7" fmla="*/ 5713413 w 5713413"/>
              <a:gd name="connsiteY7" fmla="*/ 4328578 h 4669987"/>
              <a:gd name="connsiteX8" fmla="*/ 5713413 w 5713413"/>
              <a:gd name="connsiteY8" fmla="*/ 4669987 h 4669987"/>
              <a:gd name="connsiteX9" fmla="*/ 0 w 5713413"/>
              <a:gd name="connsiteY9" fmla="*/ 4669987 h 4669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13413" h="4669987">
                <a:moveTo>
                  <a:pt x="400038" y="0"/>
                </a:moveTo>
                <a:lnTo>
                  <a:pt x="5713413" y="0"/>
                </a:lnTo>
                <a:lnTo>
                  <a:pt x="5713413" y="4315224"/>
                </a:lnTo>
                <a:lnTo>
                  <a:pt x="400038" y="4315224"/>
                </a:lnTo>
                <a:close/>
                <a:moveTo>
                  <a:pt x="0" y="0"/>
                </a:moveTo>
                <a:lnTo>
                  <a:pt x="386684" y="0"/>
                </a:lnTo>
                <a:lnTo>
                  <a:pt x="386684" y="4328578"/>
                </a:lnTo>
                <a:lnTo>
                  <a:pt x="5713413" y="4328578"/>
                </a:lnTo>
                <a:lnTo>
                  <a:pt x="5713413" y="4669987"/>
                </a:lnTo>
                <a:lnTo>
                  <a:pt x="0" y="4669987"/>
                </a:lnTo>
                <a:close/>
              </a:path>
            </a:pathLst>
          </a:custGeom>
        </p:spPr>
        <p:txBody>
          <a:bodyPr wrap="square">
            <a:noAutofit/>
          </a:bodyPr>
          <a:lstStyle>
            <a:lvl1pPr marL="0" indent="0" algn="ctr">
              <a:buNone/>
              <a:defRPr sz="2000"/>
            </a:lvl1pPr>
          </a:lstStyle>
          <a:p>
            <a:r>
              <a:rPr lang="en-US"/>
              <a:t>Click icon to add picture</a:t>
            </a:r>
            <a:endParaRPr lang="en-US" dirty="0"/>
          </a:p>
        </p:txBody>
      </p:sp>
      <p:sp>
        <p:nvSpPr>
          <p:cNvPr id="12" name="Content Placeholder 11">
            <a:extLst>
              <a:ext uri="{FF2B5EF4-FFF2-40B4-BE49-F238E27FC236}">
                <a16:creationId xmlns:a16="http://schemas.microsoft.com/office/drawing/2014/main" id="{8EEA9034-22FD-3C2F-6A27-63638969802D}"/>
              </a:ext>
            </a:extLst>
          </p:cNvPr>
          <p:cNvSpPr>
            <a:spLocks noGrp="1"/>
          </p:cNvSpPr>
          <p:nvPr>
            <p:ph sz="quarter" idx="10" hasCustomPrompt="1"/>
          </p:nvPr>
        </p:nvSpPr>
        <p:spPr>
          <a:xfrm>
            <a:off x="6475413" y="2153285"/>
            <a:ext cx="4799012" cy="3790315"/>
          </a:xfrm>
        </p:spPr>
        <p:txBody>
          <a:bodyPr>
            <a:normAutofit/>
          </a:bodyPr>
          <a:lstStyle>
            <a:lvl1pPr>
              <a:lnSpc>
                <a:spcPct val="95000"/>
              </a:lnSpc>
              <a:spcBef>
                <a:spcPts val="1000"/>
              </a:spcBef>
              <a:spcAft>
                <a:spcPts val="1200"/>
              </a:spcAft>
              <a:defRPr sz="2000"/>
            </a:lvl1pPr>
            <a:lvl2pPr>
              <a:lnSpc>
                <a:spcPct val="95000"/>
              </a:lnSpc>
              <a:spcBef>
                <a:spcPts val="1000"/>
              </a:spcBef>
              <a:spcAft>
                <a:spcPts val="1200"/>
              </a:spcAft>
              <a:defRPr sz="1800"/>
            </a:lvl2pPr>
            <a:lvl3pPr>
              <a:lnSpc>
                <a:spcPct val="95000"/>
              </a:lnSpc>
              <a:spcBef>
                <a:spcPts val="1000"/>
              </a:spcBef>
              <a:spcAft>
                <a:spcPts val="1200"/>
              </a:spcAft>
              <a:defRPr sz="1600"/>
            </a:lvl3pPr>
            <a:lvl4pPr>
              <a:lnSpc>
                <a:spcPct val="95000"/>
              </a:lnSpc>
              <a:spcBef>
                <a:spcPts val="1000"/>
              </a:spcBef>
              <a:spcAft>
                <a:spcPts val="1200"/>
              </a:spcAft>
              <a:defRPr sz="1400"/>
            </a:lvl4pPr>
            <a:lvl5pPr>
              <a:lnSpc>
                <a:spcPct val="95000"/>
              </a:lnSpc>
              <a:spcBef>
                <a:spcPts val="1000"/>
              </a:spcBef>
              <a:spcAft>
                <a:spcPts val="1200"/>
              </a:spcAft>
              <a:defRPr sz="14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Rectangle 5">
            <a:extLst>
              <a:ext uri="{FF2B5EF4-FFF2-40B4-BE49-F238E27FC236}">
                <a16:creationId xmlns:a16="http://schemas.microsoft.com/office/drawing/2014/main" id="{0C72AFED-AF5A-A2E9-0D36-388733BBE998}"/>
              </a:ext>
              <a:ext uri="{C183D7F6-B498-43B3-948B-1728B52AA6E4}">
                <adec:decorative xmlns:adec="http://schemas.microsoft.com/office/drawing/2017/decorative" val="1"/>
              </a:ext>
            </a:extLst>
          </p:cNvPr>
          <p:cNvSpPr/>
          <p:nvPr userDrawn="1"/>
        </p:nvSpPr>
        <p:spPr>
          <a:xfrm>
            <a:off x="6096000" y="0"/>
            <a:ext cx="6096000" cy="736748"/>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Footer Placeholder 4">
            <a:extLst>
              <a:ext uri="{FF2B5EF4-FFF2-40B4-BE49-F238E27FC236}">
                <a16:creationId xmlns:a16="http://schemas.microsoft.com/office/drawing/2014/main" id="{378552E1-07B0-A631-78D3-D3C0E4C0CD1F}"/>
              </a:ext>
            </a:extLst>
          </p:cNvPr>
          <p:cNvSpPr>
            <a:spLocks noGrp="1"/>
          </p:cNvSpPr>
          <p:nvPr>
            <p:ph type="ftr" sz="quarter" idx="3"/>
          </p:nvPr>
        </p:nvSpPr>
        <p:spPr>
          <a:xfrm>
            <a:off x="914400" y="6121252"/>
            <a:ext cx="4114800" cy="365125"/>
          </a:xfrm>
          <a:prstGeom prst="rect">
            <a:avLst/>
          </a:prstGeom>
        </p:spPr>
        <p:txBody>
          <a:bodyPr vert="horz" lIns="91440" tIns="45720" rIns="91440" bIns="45720" rtlCol="0" anchor="ctr"/>
          <a:lstStyle>
            <a:lvl1pPr algn="l">
              <a:defRPr sz="1200">
                <a:solidFill>
                  <a:schemeClr val="bg2">
                    <a:lumMod val="50000"/>
                  </a:schemeClr>
                </a:solidFill>
              </a:defRPr>
            </a:lvl1pPr>
          </a:lstStyle>
          <a:p>
            <a:endParaRPr lang="en-US" dirty="0"/>
          </a:p>
        </p:txBody>
      </p:sp>
      <p:sp>
        <p:nvSpPr>
          <p:cNvPr id="5" name="Slide Number Placeholder 5">
            <a:extLst>
              <a:ext uri="{FF2B5EF4-FFF2-40B4-BE49-F238E27FC236}">
                <a16:creationId xmlns:a16="http://schemas.microsoft.com/office/drawing/2014/main" id="{DD635B7F-3E76-4C66-6A5A-9156FCE3D921}"/>
              </a:ext>
            </a:extLst>
          </p:cNvPr>
          <p:cNvSpPr>
            <a:spLocks noGrp="1"/>
          </p:cNvSpPr>
          <p:nvPr>
            <p:ph type="sldNum" sz="quarter" idx="4"/>
          </p:nvPr>
        </p:nvSpPr>
        <p:spPr>
          <a:xfrm>
            <a:off x="8534400" y="6121252"/>
            <a:ext cx="2743200" cy="365125"/>
          </a:xfrm>
          <a:prstGeom prst="rect">
            <a:avLst/>
          </a:prstGeom>
        </p:spPr>
        <p:txBody>
          <a:bodyPr vert="horz" lIns="91440" tIns="45720" rIns="91440" bIns="45720" rtlCol="0" anchor="ctr"/>
          <a:lstStyle>
            <a:lvl1pPr algn="r">
              <a:defRPr sz="1200">
                <a:solidFill>
                  <a:schemeClr val="bg2">
                    <a:lumMod val="50000"/>
                  </a:schemeClr>
                </a:solidFill>
              </a:defRPr>
            </a:lvl1pPr>
          </a:lstStyle>
          <a:p>
            <a:fld id="{B5CEABB6-07DC-46E8-9B57-56EC44A396E5}" type="slidenum">
              <a:rPr lang="en-US" smtClean="0"/>
              <a:pPr/>
              <a:t>‹#›</a:t>
            </a:fld>
            <a:endParaRPr lang="en-US" dirty="0"/>
          </a:p>
        </p:txBody>
      </p:sp>
      <p:sp>
        <p:nvSpPr>
          <p:cNvPr id="7" name="Frame 6">
            <a:extLst>
              <a:ext uri="{FF2B5EF4-FFF2-40B4-BE49-F238E27FC236}">
                <a16:creationId xmlns:a16="http://schemas.microsoft.com/office/drawing/2014/main" id="{7A42E613-3DCC-07A2-BA9B-74B13F28E591}"/>
              </a:ext>
            </a:extLst>
          </p:cNvPr>
          <p:cNvSpPr/>
          <p:nvPr userDrawn="1"/>
        </p:nvSpPr>
        <p:spPr>
          <a:xfrm>
            <a:off x="386317" y="352044"/>
            <a:ext cx="11419367" cy="6153912"/>
          </a:xfrm>
          <a:prstGeom prst="frame">
            <a:avLst>
              <a:gd name="adj1" fmla="val 217"/>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26139016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4660D4-B0ED-42D9-BC6D-AF4F1F9CB6C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4C607AE-E8B7-4C3B-A6DA-04289E2F0A4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1917CC-671D-47EA-B065-51E87EC27B5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bg2">
                    <a:lumMod val="50000"/>
                  </a:schemeClr>
                </a:solidFill>
              </a:defRPr>
            </a:lvl1pPr>
          </a:lstStyle>
          <a:p>
            <a:endParaRPr lang="en-US" dirty="0"/>
          </a:p>
        </p:txBody>
      </p:sp>
      <p:sp>
        <p:nvSpPr>
          <p:cNvPr id="5" name="Footer Placeholder 4">
            <a:extLst>
              <a:ext uri="{FF2B5EF4-FFF2-40B4-BE49-F238E27FC236}">
                <a16:creationId xmlns:a16="http://schemas.microsoft.com/office/drawing/2014/main" id="{3F2D0B54-5D87-4D1B-9C6E-5A7B87C833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bg2">
                    <a:lumMod val="50000"/>
                  </a:schemeClr>
                </a:solidFill>
              </a:defRPr>
            </a:lvl1pPr>
          </a:lstStyle>
          <a:p>
            <a:endParaRPr lang="en-US" dirty="0"/>
          </a:p>
        </p:txBody>
      </p:sp>
      <p:sp>
        <p:nvSpPr>
          <p:cNvPr id="6" name="Slide Number Placeholder 5">
            <a:extLst>
              <a:ext uri="{FF2B5EF4-FFF2-40B4-BE49-F238E27FC236}">
                <a16:creationId xmlns:a16="http://schemas.microsoft.com/office/drawing/2014/main" id="{C5CADFFD-0FF7-4DDC-8879-918576F63EA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bg2">
                    <a:lumMod val="50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464305198"/>
      </p:ext>
    </p:extLst>
  </p:cSld>
  <p:clrMap bg1="lt1" tx1="dk1" bg2="lt2" tx2="dk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 id="2147483712" r:id="rId13"/>
  </p:sldLayoutIdLst>
  <p:hf hdr="0" ftr="0" dt="0"/>
  <p:txStyles>
    <p:titleStyle>
      <a:lvl1pPr algn="l" defTabSz="914400" rtl="0" eaLnBrk="1" latinLnBrk="0" hangingPunct="1">
        <a:lnSpc>
          <a:spcPct val="90000"/>
        </a:lnSpc>
        <a:spcBef>
          <a:spcPct val="0"/>
        </a:spcBef>
        <a:buNone/>
        <a:defRPr sz="4400" kern="1200">
          <a:solidFill>
            <a:schemeClr val="tx1">
              <a:lumMod val="75000"/>
              <a:lumOff val="25000"/>
            </a:schemeClr>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2" orient="horz" pos="2160" userDrawn="1">
          <p15:clr>
            <a:srgbClr val="F26B43"/>
          </p15:clr>
        </p15:guide>
        <p15:guide id="3" pos="1920" userDrawn="1">
          <p15:clr>
            <a:srgbClr val="F26B43"/>
          </p15:clr>
        </p15:guide>
        <p15:guide id="4" pos="5760" userDrawn="1">
          <p15:clr>
            <a:srgbClr val="F26B43"/>
          </p15:clr>
        </p15:guide>
        <p15:guide id="5" pos="7248" userDrawn="1">
          <p15:clr>
            <a:srgbClr val="F26B43"/>
          </p15:clr>
        </p15:guide>
        <p15:guide id="6" pos="432"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1.xml"/><Relationship Id="rId1" Type="http://schemas.openxmlformats.org/officeDocument/2006/relationships/slideLayout" Target="../slideLayouts/slideLayout5.xml"/><Relationship Id="rId4" Type="http://schemas.openxmlformats.org/officeDocument/2006/relationships/image" Target="../media/image29.jpg"/></Relationships>
</file>

<file path=ppt/slides/_rels/slide12.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12.xml"/><Relationship Id="rId1" Type="http://schemas.openxmlformats.org/officeDocument/2006/relationships/slideLayout" Target="../slideLayouts/slideLayout5.xml"/><Relationship Id="rId5" Type="http://schemas.openxmlformats.org/officeDocument/2006/relationships/image" Target="../media/image32.jpg"/><Relationship Id="rId4" Type="http://schemas.openxmlformats.org/officeDocument/2006/relationships/image" Target="../media/image31.jpg"/></Relationships>
</file>

<file path=ppt/slides/_rels/slide13.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16.xml"/><Relationship Id="rId1" Type="http://schemas.openxmlformats.org/officeDocument/2006/relationships/slideLayout" Target="../slideLayouts/slideLayout5.xml"/><Relationship Id="rId4" Type="http://schemas.openxmlformats.org/officeDocument/2006/relationships/image" Target="../media/image37.png"/></Relationships>
</file>

<file path=ppt/slides/_rels/slide17.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hyperlink" Target="https://www.linkedin.com/in/igiraneza-origene/" TargetMode="External"/><Relationship Id="rId4" Type="http://schemas.openxmlformats.org/officeDocument/2006/relationships/hyperlink" Target="mailto:origene_igiraneza@gse.harvard.edu"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5.jpg"/><Relationship Id="rId4" Type="http://schemas.openxmlformats.org/officeDocument/2006/relationships/image" Target="../media/image4.jpg"/></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image" Target="../media/image12.jpg"/><Relationship Id="rId3" Type="http://schemas.openxmlformats.org/officeDocument/2006/relationships/image" Target="../media/image7.jpg"/><Relationship Id="rId7" Type="http://schemas.openxmlformats.org/officeDocument/2006/relationships/image" Target="../media/image11.jp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0.jpg"/><Relationship Id="rId5" Type="http://schemas.openxmlformats.org/officeDocument/2006/relationships/image" Target="../media/image9.jpg"/><Relationship Id="rId4" Type="http://schemas.openxmlformats.org/officeDocument/2006/relationships/image" Target="../media/image8.jpg"/></Relationships>
</file>

<file path=ppt/slides/_rels/slide5.xml.rels><?xml version="1.0" encoding="UTF-8" standalone="yes"?>
<Relationships xmlns="http://schemas.openxmlformats.org/package/2006/relationships"><Relationship Id="rId8" Type="http://schemas.openxmlformats.org/officeDocument/2006/relationships/image" Target="../media/image18.jpg"/><Relationship Id="rId3" Type="http://schemas.openxmlformats.org/officeDocument/2006/relationships/image" Target="../media/image13.jpg"/><Relationship Id="rId7" Type="http://schemas.openxmlformats.org/officeDocument/2006/relationships/image" Target="../media/image17.jp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6.jpg"/><Relationship Id="rId5" Type="http://schemas.openxmlformats.org/officeDocument/2006/relationships/image" Target="../media/image15.jpg"/><Relationship Id="rId4" Type="http://schemas.openxmlformats.org/officeDocument/2006/relationships/image" Target="../media/image14.jpg"/><Relationship Id="rId9" Type="http://schemas.openxmlformats.org/officeDocument/2006/relationships/image" Target="../media/image19.jpg"/></Relationships>
</file>

<file path=ppt/slides/_rels/slide6.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25.jpg"/><Relationship Id="rId4" Type="http://schemas.openxmlformats.org/officeDocument/2006/relationships/image" Target="../media/image24.jpg"/></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9A85C2A-A225-8B8F-EDA2-31DFF7BEC066}"/>
              </a:ext>
            </a:extLst>
          </p:cNvPr>
          <p:cNvPicPr>
            <a:picLocks noChangeAspect="1"/>
          </p:cNvPicPr>
          <p:nvPr/>
        </p:nvPicPr>
        <p:blipFill>
          <a:blip r:embed="rId3"/>
          <a:stretch>
            <a:fillRect/>
          </a:stretch>
        </p:blipFill>
        <p:spPr>
          <a:xfrm>
            <a:off x="6096000" y="0"/>
            <a:ext cx="6096000" cy="6858000"/>
          </a:xfrm>
          <a:prstGeom prst="rect">
            <a:avLst/>
          </a:prstGeom>
        </p:spPr>
      </p:pic>
      <p:pic>
        <p:nvPicPr>
          <p:cNvPr id="10" name="Picture 9">
            <a:extLst>
              <a:ext uri="{FF2B5EF4-FFF2-40B4-BE49-F238E27FC236}">
                <a16:creationId xmlns:a16="http://schemas.microsoft.com/office/drawing/2014/main" id="{22E050B0-F3D4-8B29-E9DC-6758BA0E949A}"/>
              </a:ext>
            </a:extLst>
          </p:cNvPr>
          <p:cNvPicPr>
            <a:picLocks noChangeAspect="1"/>
          </p:cNvPicPr>
          <p:nvPr/>
        </p:nvPicPr>
        <p:blipFill>
          <a:blip r:embed="rId4"/>
          <a:stretch>
            <a:fillRect/>
          </a:stretch>
        </p:blipFill>
        <p:spPr>
          <a:xfrm>
            <a:off x="-14809" y="0"/>
            <a:ext cx="6615633" cy="6879503"/>
          </a:xfrm>
          <a:prstGeom prst="rect">
            <a:avLst/>
          </a:prstGeom>
        </p:spPr>
      </p:pic>
      <p:sp>
        <p:nvSpPr>
          <p:cNvPr id="3" name="Title 2">
            <a:extLst>
              <a:ext uri="{FF2B5EF4-FFF2-40B4-BE49-F238E27FC236}">
                <a16:creationId xmlns:a16="http://schemas.microsoft.com/office/drawing/2014/main" id="{526ABF06-5491-8319-408F-AC9C03E64E1E}"/>
              </a:ext>
            </a:extLst>
          </p:cNvPr>
          <p:cNvSpPr>
            <a:spLocks noGrp="1"/>
          </p:cNvSpPr>
          <p:nvPr>
            <p:ph type="title"/>
          </p:nvPr>
        </p:nvSpPr>
        <p:spPr>
          <a:xfrm>
            <a:off x="6600824" y="0"/>
            <a:ext cx="5591176" cy="2927250"/>
          </a:xfrm>
        </p:spPr>
        <p:txBody>
          <a:bodyPr>
            <a:normAutofit fontScale="90000"/>
          </a:bodyPr>
          <a:lstStyle/>
          <a:p>
            <a:r>
              <a:rPr lang="en-US" b="1" dirty="0">
                <a:solidFill>
                  <a:schemeClr val="tx1"/>
                </a:solidFill>
              </a:rPr>
              <a:t>Rwanda </a:t>
            </a:r>
            <a:br>
              <a:rPr lang="en-US" b="1" dirty="0">
                <a:solidFill>
                  <a:schemeClr val="tx1"/>
                </a:solidFill>
              </a:rPr>
            </a:br>
            <a:r>
              <a:rPr lang="en-US" b="1" dirty="0">
                <a:solidFill>
                  <a:schemeClr val="tx1"/>
                </a:solidFill>
              </a:rPr>
              <a:t>Climate Change </a:t>
            </a:r>
            <a:br>
              <a:rPr lang="en-US" b="1" dirty="0">
                <a:solidFill>
                  <a:schemeClr val="tx1"/>
                </a:solidFill>
              </a:rPr>
            </a:br>
            <a:r>
              <a:rPr lang="en-US" b="1" dirty="0">
                <a:solidFill>
                  <a:schemeClr val="tx1"/>
                </a:solidFill>
              </a:rPr>
              <a:t>Risks, Mitigations, Success Stories and Opportunities </a:t>
            </a:r>
          </a:p>
        </p:txBody>
      </p:sp>
      <p:sp>
        <p:nvSpPr>
          <p:cNvPr id="2" name="Title 2">
            <a:extLst>
              <a:ext uri="{FF2B5EF4-FFF2-40B4-BE49-F238E27FC236}">
                <a16:creationId xmlns:a16="http://schemas.microsoft.com/office/drawing/2014/main" id="{6635BC51-39D1-6F59-6D9C-E4690FCC95CB}"/>
              </a:ext>
            </a:extLst>
          </p:cNvPr>
          <p:cNvSpPr txBox="1">
            <a:spLocks/>
          </p:cNvSpPr>
          <p:nvPr/>
        </p:nvSpPr>
        <p:spPr>
          <a:xfrm>
            <a:off x="5952005" y="5047008"/>
            <a:ext cx="4701904" cy="1325217"/>
          </a:xfrm>
          <a:prstGeom prst="rect">
            <a:avLst/>
          </a:prstGeom>
        </p:spPr>
        <p:txBody>
          <a:bodyPr vert="horz" lIns="91440" tIns="45720" rIns="91440" bIns="45720" rtlCol="0" anchor="b">
            <a:normAutofit/>
          </a:bodyPr>
          <a:lstStyle>
            <a:lvl1pPr algn="r" defTabSz="914400" rtl="0" eaLnBrk="1" latinLnBrk="0" hangingPunct="1">
              <a:lnSpc>
                <a:spcPct val="90000"/>
              </a:lnSpc>
              <a:spcBef>
                <a:spcPct val="0"/>
              </a:spcBef>
              <a:buNone/>
              <a:defRPr sz="4800" kern="1200">
                <a:solidFill>
                  <a:schemeClr val="tx1"/>
                </a:solidFill>
                <a:latin typeface="+mj-lt"/>
                <a:ea typeface="+mj-ea"/>
                <a:cs typeface="+mj-cs"/>
              </a:defRPr>
            </a:lvl1pPr>
          </a:lstStyle>
          <a:p>
            <a:r>
              <a:rPr lang="fi-FI" sz="1800" b="1" spc="150" dirty="0" err="1">
                <a:solidFill>
                  <a:schemeClr val="bg1"/>
                </a:solidFill>
              </a:rPr>
              <a:t>Origene</a:t>
            </a:r>
            <a:r>
              <a:rPr lang="fi-FI" sz="1800" b="1" spc="150" dirty="0">
                <a:solidFill>
                  <a:schemeClr val="bg1"/>
                </a:solidFill>
              </a:rPr>
              <a:t> </a:t>
            </a:r>
            <a:r>
              <a:rPr lang="fi-FI" sz="1800" b="1" spc="150" dirty="0" err="1">
                <a:solidFill>
                  <a:schemeClr val="bg1"/>
                </a:solidFill>
              </a:rPr>
              <a:t>Igiraneza</a:t>
            </a:r>
            <a:endParaRPr lang="en-US" sz="1800" b="1" spc="150" dirty="0">
              <a:solidFill>
                <a:schemeClr val="bg1"/>
              </a:solidFill>
            </a:endParaRPr>
          </a:p>
          <a:p>
            <a:endParaRPr lang="en-US" sz="1800" b="1" dirty="0">
              <a:solidFill>
                <a:schemeClr val="bg1"/>
              </a:solidFill>
            </a:endParaRPr>
          </a:p>
        </p:txBody>
      </p:sp>
    </p:spTree>
    <p:extLst>
      <p:ext uri="{BB962C8B-B14F-4D97-AF65-F5344CB8AC3E}">
        <p14:creationId xmlns:p14="http://schemas.microsoft.com/office/powerpoint/2010/main" val="6993693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2C049DD-AB1F-387F-4475-CDA4AF22291C}"/>
              </a:ext>
            </a:extLst>
          </p:cNvPr>
          <p:cNvPicPr>
            <a:picLocks noChangeAspect="1"/>
          </p:cNvPicPr>
          <p:nvPr/>
        </p:nvPicPr>
        <p:blipFill>
          <a:blip r:embed="rId3"/>
          <a:stretch>
            <a:fillRect/>
          </a:stretch>
        </p:blipFill>
        <p:spPr>
          <a:xfrm>
            <a:off x="423255" y="2651686"/>
            <a:ext cx="6477518" cy="3841838"/>
          </a:xfrm>
          <a:prstGeom prst="rect">
            <a:avLst/>
          </a:prstGeom>
        </p:spPr>
      </p:pic>
      <p:sp>
        <p:nvSpPr>
          <p:cNvPr id="7" name="Content Placeholder 6">
            <a:extLst>
              <a:ext uri="{FF2B5EF4-FFF2-40B4-BE49-F238E27FC236}">
                <a16:creationId xmlns:a16="http://schemas.microsoft.com/office/drawing/2014/main" id="{FC5F8EB2-8936-F0AC-DA2A-4A5609BEA7E8}"/>
              </a:ext>
            </a:extLst>
          </p:cNvPr>
          <p:cNvSpPr>
            <a:spLocks noGrp="1"/>
          </p:cNvSpPr>
          <p:nvPr>
            <p:ph sz="quarter" idx="11"/>
          </p:nvPr>
        </p:nvSpPr>
        <p:spPr>
          <a:xfrm>
            <a:off x="7082355" y="1163320"/>
            <a:ext cx="4802735" cy="5029200"/>
          </a:xfrm>
        </p:spPr>
        <p:txBody>
          <a:bodyPr>
            <a:normAutofit fontScale="85000" lnSpcReduction="10000"/>
          </a:bodyPr>
          <a:lstStyle/>
          <a:p>
            <a:r>
              <a:rPr lang="en-US" b="1" dirty="0"/>
              <a:t>Nationally Determined Contributions (NDCs): </a:t>
            </a:r>
            <a:r>
              <a:rPr lang="en-US" dirty="0"/>
              <a:t>Rwanda committed to a 38% reduction in greenhouse gas emissions by 2030 under the Paris Agreement.</a:t>
            </a:r>
          </a:p>
          <a:p>
            <a:r>
              <a:rPr lang="en-US" b="1" dirty="0"/>
              <a:t>National Climate Change Policy (NCCP): </a:t>
            </a:r>
            <a:r>
              <a:rPr lang="en-US" dirty="0"/>
              <a:t>A policy framework guiding all sectors in climate mitigation and adaptation efforts.</a:t>
            </a:r>
            <a:endParaRPr lang="en-US" b="1" dirty="0"/>
          </a:p>
          <a:p>
            <a:r>
              <a:rPr lang="en-US" b="1" dirty="0"/>
              <a:t>Green Growth and Climate Resilience Strategy (GGCRS): </a:t>
            </a:r>
            <a:r>
              <a:rPr lang="en-US" dirty="0"/>
              <a:t>A roadmap integrating climate resilience and low-carbon development.</a:t>
            </a:r>
            <a:endParaRPr lang="en-US" b="1" dirty="0"/>
          </a:p>
          <a:p>
            <a:r>
              <a:rPr lang="en-US" b="1" dirty="0"/>
              <a:t>National Adaptation Plan of Action (NAPA): </a:t>
            </a:r>
            <a:r>
              <a:rPr lang="en-US" dirty="0"/>
              <a:t>Prioritizing vulnerable sectors like agriculture, water, and energy for climate adaptation measures.</a:t>
            </a:r>
            <a:endParaRPr lang="en-US" b="1" dirty="0"/>
          </a:p>
          <a:p>
            <a:r>
              <a:rPr lang="en-US" b="1" dirty="0"/>
              <a:t>Environment and Climate Change Fund (FONERWA): </a:t>
            </a:r>
            <a:r>
              <a:rPr lang="en-US" dirty="0"/>
              <a:t>Africa's largest national climate fund financing green initiatives.</a:t>
            </a:r>
            <a:endParaRPr lang="en-US" b="1" dirty="0"/>
          </a:p>
        </p:txBody>
      </p:sp>
      <p:sp>
        <p:nvSpPr>
          <p:cNvPr id="2" name="Title 3">
            <a:extLst>
              <a:ext uri="{FF2B5EF4-FFF2-40B4-BE49-F238E27FC236}">
                <a16:creationId xmlns:a16="http://schemas.microsoft.com/office/drawing/2014/main" id="{95006A36-3E8C-C0D7-311E-92A584B5AF7C}"/>
              </a:ext>
            </a:extLst>
          </p:cNvPr>
          <p:cNvSpPr txBox="1">
            <a:spLocks/>
          </p:cNvSpPr>
          <p:nvPr/>
        </p:nvSpPr>
        <p:spPr>
          <a:xfrm>
            <a:off x="604837" y="1518639"/>
            <a:ext cx="5092525" cy="226609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a:solidFill>
                  <a:schemeClr val="tx1">
                    <a:lumMod val="75000"/>
                    <a:lumOff val="25000"/>
                  </a:schemeClr>
                </a:solidFill>
                <a:latin typeface="+mj-lt"/>
                <a:ea typeface="+mj-ea"/>
                <a:cs typeface="+mj-cs"/>
              </a:defRPr>
            </a:lvl1pPr>
          </a:lstStyle>
          <a:p>
            <a:pPr algn="just"/>
            <a:r>
              <a:rPr lang="en-US" dirty="0"/>
              <a:t>Policy and Strategy Initiatives</a:t>
            </a:r>
          </a:p>
        </p:txBody>
      </p:sp>
      <p:sp>
        <p:nvSpPr>
          <p:cNvPr id="8" name="Title 3">
            <a:extLst>
              <a:ext uri="{FF2B5EF4-FFF2-40B4-BE49-F238E27FC236}">
                <a16:creationId xmlns:a16="http://schemas.microsoft.com/office/drawing/2014/main" id="{B36E18BC-E1AF-0C8F-5430-63CAE2F899F6}"/>
              </a:ext>
            </a:extLst>
          </p:cNvPr>
          <p:cNvSpPr txBox="1">
            <a:spLocks/>
          </p:cNvSpPr>
          <p:nvPr/>
        </p:nvSpPr>
        <p:spPr>
          <a:xfrm>
            <a:off x="423255" y="288276"/>
            <a:ext cx="11163908" cy="14643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a:solidFill>
                  <a:schemeClr val="tx1">
                    <a:lumMod val="75000"/>
                    <a:lumOff val="25000"/>
                  </a:schemeClr>
                </a:solidFill>
                <a:latin typeface="+mj-lt"/>
                <a:ea typeface="+mj-ea"/>
                <a:cs typeface="+mj-cs"/>
              </a:defRPr>
            </a:lvl1pPr>
          </a:lstStyle>
          <a:p>
            <a:r>
              <a:rPr lang="en-US" sz="4000" b="1" dirty="0">
                <a:solidFill>
                  <a:srgbClr val="0070C0"/>
                </a:solidFill>
              </a:rPr>
              <a:t>Rwanda’s Climate Change Mitigation Success Stories</a:t>
            </a:r>
          </a:p>
        </p:txBody>
      </p:sp>
    </p:spTree>
    <p:extLst>
      <p:ext uri="{BB962C8B-B14F-4D97-AF65-F5344CB8AC3E}">
        <p14:creationId xmlns:p14="http://schemas.microsoft.com/office/powerpoint/2010/main" val="7625545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5C072E9-0724-F3DD-4378-7E719B26993A}"/>
              </a:ext>
            </a:extLst>
          </p:cNvPr>
          <p:cNvPicPr>
            <a:picLocks noChangeAspect="1"/>
          </p:cNvPicPr>
          <p:nvPr/>
        </p:nvPicPr>
        <p:blipFill>
          <a:blip r:embed="rId3"/>
          <a:stretch>
            <a:fillRect/>
          </a:stretch>
        </p:blipFill>
        <p:spPr>
          <a:xfrm>
            <a:off x="18738" y="1"/>
            <a:ext cx="8107932" cy="6858000"/>
          </a:xfrm>
          <a:prstGeom prst="rect">
            <a:avLst/>
          </a:prstGeom>
        </p:spPr>
      </p:pic>
      <p:sp>
        <p:nvSpPr>
          <p:cNvPr id="7" name="Content Placeholder 6">
            <a:extLst>
              <a:ext uri="{FF2B5EF4-FFF2-40B4-BE49-F238E27FC236}">
                <a16:creationId xmlns:a16="http://schemas.microsoft.com/office/drawing/2014/main" id="{FC5F8EB2-8936-F0AC-DA2A-4A5609BEA7E8}"/>
              </a:ext>
            </a:extLst>
          </p:cNvPr>
          <p:cNvSpPr>
            <a:spLocks noGrp="1"/>
          </p:cNvSpPr>
          <p:nvPr>
            <p:ph sz="quarter" idx="11"/>
          </p:nvPr>
        </p:nvSpPr>
        <p:spPr>
          <a:xfrm>
            <a:off x="6966010" y="1177607"/>
            <a:ext cx="4802735" cy="5680392"/>
          </a:xfrm>
          <a:solidFill>
            <a:schemeClr val="bg1"/>
          </a:solidFill>
        </p:spPr>
        <p:txBody>
          <a:bodyPr>
            <a:normAutofit fontScale="92500"/>
          </a:bodyPr>
          <a:lstStyle/>
          <a:p>
            <a:r>
              <a:rPr lang="en-US" b="1" dirty="0"/>
              <a:t>Hydropower Development: </a:t>
            </a:r>
            <a:r>
              <a:rPr lang="en-US" dirty="0"/>
              <a:t>Investing in hydroelectric dams to reduce reliance on fossil fuels..</a:t>
            </a:r>
          </a:p>
          <a:p>
            <a:r>
              <a:rPr lang="en-US" b="1" dirty="0"/>
              <a:t>Solar Energy Expansion: </a:t>
            </a:r>
            <a:r>
              <a:rPr lang="en-US" dirty="0"/>
              <a:t>Deployment of off-grid solar systems in rural areas and solar power plants like the Gigawatt Global Solar Field.</a:t>
            </a:r>
            <a:endParaRPr lang="en-US" b="1" dirty="0"/>
          </a:p>
          <a:p>
            <a:r>
              <a:rPr lang="en-US" b="1" dirty="0"/>
              <a:t>Methane Gas Extraction: </a:t>
            </a:r>
            <a:r>
              <a:rPr lang="en-US" dirty="0"/>
              <a:t>A roadmap Harvesting methane gas from Lake Kivu for clean energy production.</a:t>
            </a:r>
            <a:endParaRPr lang="en-US" b="1" dirty="0"/>
          </a:p>
          <a:p>
            <a:r>
              <a:rPr lang="en-US" b="1" dirty="0"/>
              <a:t>Improved Cookstoves Program:</a:t>
            </a:r>
            <a:r>
              <a:rPr lang="en-US" dirty="0"/>
              <a:t> Disseminating efficient stoves to reduce firewood and charcoal use..</a:t>
            </a:r>
            <a:endParaRPr lang="en-US" b="1" dirty="0"/>
          </a:p>
          <a:p>
            <a:r>
              <a:rPr lang="en-US" b="1" dirty="0"/>
              <a:t>Bioenergy Promotion: </a:t>
            </a:r>
            <a:r>
              <a:rPr lang="en-US" dirty="0"/>
              <a:t>Supporting biogas production in households and institutions to replace wood-based fuel.</a:t>
            </a:r>
            <a:endParaRPr lang="en-US" b="1" dirty="0"/>
          </a:p>
        </p:txBody>
      </p:sp>
      <p:sp>
        <p:nvSpPr>
          <p:cNvPr id="2" name="Title 3">
            <a:extLst>
              <a:ext uri="{FF2B5EF4-FFF2-40B4-BE49-F238E27FC236}">
                <a16:creationId xmlns:a16="http://schemas.microsoft.com/office/drawing/2014/main" id="{95006A36-3E8C-C0D7-311E-92A584B5AF7C}"/>
              </a:ext>
            </a:extLst>
          </p:cNvPr>
          <p:cNvSpPr txBox="1">
            <a:spLocks/>
          </p:cNvSpPr>
          <p:nvPr/>
        </p:nvSpPr>
        <p:spPr>
          <a:xfrm>
            <a:off x="18737" y="1713616"/>
            <a:ext cx="3802339" cy="226609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a:solidFill>
                  <a:schemeClr val="tx1">
                    <a:lumMod val="75000"/>
                    <a:lumOff val="25000"/>
                  </a:schemeClr>
                </a:solidFill>
                <a:latin typeface="+mj-lt"/>
                <a:ea typeface="+mj-ea"/>
                <a:cs typeface="+mj-cs"/>
              </a:defRPr>
            </a:lvl1pPr>
          </a:lstStyle>
          <a:p>
            <a:pPr algn="just"/>
            <a:r>
              <a:rPr lang="en-US" dirty="0"/>
              <a:t>Renewable Energy and Low-Carbon Development</a:t>
            </a:r>
          </a:p>
        </p:txBody>
      </p:sp>
      <p:sp>
        <p:nvSpPr>
          <p:cNvPr id="8" name="Title 3">
            <a:extLst>
              <a:ext uri="{FF2B5EF4-FFF2-40B4-BE49-F238E27FC236}">
                <a16:creationId xmlns:a16="http://schemas.microsoft.com/office/drawing/2014/main" id="{E6A844A4-15E2-6E6B-23C6-86FFD0B799EB}"/>
              </a:ext>
            </a:extLst>
          </p:cNvPr>
          <p:cNvSpPr txBox="1">
            <a:spLocks/>
          </p:cNvSpPr>
          <p:nvPr/>
        </p:nvSpPr>
        <p:spPr>
          <a:xfrm>
            <a:off x="423255" y="288276"/>
            <a:ext cx="11163908" cy="14643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a:solidFill>
                  <a:schemeClr val="tx1">
                    <a:lumMod val="75000"/>
                    <a:lumOff val="25000"/>
                  </a:schemeClr>
                </a:solidFill>
                <a:latin typeface="+mj-lt"/>
                <a:ea typeface="+mj-ea"/>
                <a:cs typeface="+mj-cs"/>
              </a:defRPr>
            </a:lvl1pPr>
          </a:lstStyle>
          <a:p>
            <a:r>
              <a:rPr lang="en-US" sz="4000" b="1" dirty="0">
                <a:solidFill>
                  <a:srgbClr val="0070C0"/>
                </a:solidFill>
              </a:rPr>
              <a:t>Rwanda’s Climate Change Mitigation Success Stories</a:t>
            </a:r>
          </a:p>
        </p:txBody>
      </p:sp>
      <p:pic>
        <p:nvPicPr>
          <p:cNvPr id="10" name="Picture 9">
            <a:extLst>
              <a:ext uri="{FF2B5EF4-FFF2-40B4-BE49-F238E27FC236}">
                <a16:creationId xmlns:a16="http://schemas.microsoft.com/office/drawing/2014/main" id="{9E588843-D898-8F2F-D574-E99466297B3C}"/>
              </a:ext>
            </a:extLst>
          </p:cNvPr>
          <p:cNvPicPr>
            <a:picLocks noChangeAspect="1"/>
          </p:cNvPicPr>
          <p:nvPr/>
        </p:nvPicPr>
        <p:blipFill>
          <a:blip r:embed="rId4"/>
          <a:stretch>
            <a:fillRect/>
          </a:stretch>
        </p:blipFill>
        <p:spPr>
          <a:xfrm>
            <a:off x="0" y="4591906"/>
            <a:ext cx="4046596" cy="2266094"/>
          </a:xfrm>
          <a:prstGeom prst="rect">
            <a:avLst/>
          </a:prstGeom>
        </p:spPr>
      </p:pic>
    </p:spTree>
    <p:extLst>
      <p:ext uri="{BB962C8B-B14F-4D97-AF65-F5344CB8AC3E}">
        <p14:creationId xmlns:p14="http://schemas.microsoft.com/office/powerpoint/2010/main" val="18151955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0894C23B-8BE1-DFB4-8CC8-40F23B00ABB7}"/>
              </a:ext>
            </a:extLst>
          </p:cNvPr>
          <p:cNvPicPr>
            <a:picLocks noChangeAspect="1"/>
          </p:cNvPicPr>
          <p:nvPr/>
        </p:nvPicPr>
        <p:blipFill>
          <a:blip r:embed="rId3"/>
          <a:stretch>
            <a:fillRect/>
          </a:stretch>
        </p:blipFill>
        <p:spPr>
          <a:xfrm>
            <a:off x="3569112" y="4623053"/>
            <a:ext cx="3100162" cy="2203799"/>
          </a:xfrm>
          <a:prstGeom prst="rect">
            <a:avLst/>
          </a:prstGeom>
        </p:spPr>
      </p:pic>
      <p:pic>
        <p:nvPicPr>
          <p:cNvPr id="12" name="Picture 11">
            <a:extLst>
              <a:ext uri="{FF2B5EF4-FFF2-40B4-BE49-F238E27FC236}">
                <a16:creationId xmlns:a16="http://schemas.microsoft.com/office/drawing/2014/main" id="{FA944A9C-29FC-0B62-FA79-57550FFCAD1F}"/>
              </a:ext>
            </a:extLst>
          </p:cNvPr>
          <p:cNvPicPr>
            <a:picLocks noChangeAspect="1"/>
          </p:cNvPicPr>
          <p:nvPr/>
        </p:nvPicPr>
        <p:blipFill>
          <a:blip r:embed="rId4"/>
          <a:stretch>
            <a:fillRect/>
          </a:stretch>
        </p:blipFill>
        <p:spPr>
          <a:xfrm>
            <a:off x="8429" y="4591906"/>
            <a:ext cx="3560684" cy="2266094"/>
          </a:xfrm>
          <a:prstGeom prst="rect">
            <a:avLst/>
          </a:prstGeom>
        </p:spPr>
      </p:pic>
      <p:pic>
        <p:nvPicPr>
          <p:cNvPr id="10" name="Picture 9">
            <a:extLst>
              <a:ext uri="{FF2B5EF4-FFF2-40B4-BE49-F238E27FC236}">
                <a16:creationId xmlns:a16="http://schemas.microsoft.com/office/drawing/2014/main" id="{4E3C2BCE-212C-FB72-9D07-D62EBFE25EDC}"/>
              </a:ext>
            </a:extLst>
          </p:cNvPr>
          <p:cNvPicPr>
            <a:picLocks noChangeAspect="1"/>
          </p:cNvPicPr>
          <p:nvPr/>
        </p:nvPicPr>
        <p:blipFill>
          <a:blip r:embed="rId5"/>
          <a:stretch>
            <a:fillRect/>
          </a:stretch>
        </p:blipFill>
        <p:spPr>
          <a:xfrm>
            <a:off x="0" y="1256138"/>
            <a:ext cx="6669274" cy="3366916"/>
          </a:xfrm>
          <a:prstGeom prst="rect">
            <a:avLst/>
          </a:prstGeom>
        </p:spPr>
      </p:pic>
      <p:sp>
        <p:nvSpPr>
          <p:cNvPr id="7" name="Content Placeholder 6">
            <a:extLst>
              <a:ext uri="{FF2B5EF4-FFF2-40B4-BE49-F238E27FC236}">
                <a16:creationId xmlns:a16="http://schemas.microsoft.com/office/drawing/2014/main" id="{FC5F8EB2-8936-F0AC-DA2A-4A5609BEA7E8}"/>
              </a:ext>
            </a:extLst>
          </p:cNvPr>
          <p:cNvSpPr>
            <a:spLocks noGrp="1"/>
          </p:cNvSpPr>
          <p:nvPr>
            <p:ph sz="quarter" idx="11"/>
          </p:nvPr>
        </p:nvSpPr>
        <p:spPr>
          <a:xfrm>
            <a:off x="6850856" y="1295809"/>
            <a:ext cx="4917889" cy="5029200"/>
          </a:xfrm>
        </p:spPr>
        <p:txBody>
          <a:bodyPr>
            <a:normAutofit/>
          </a:bodyPr>
          <a:lstStyle/>
          <a:p>
            <a:r>
              <a:rPr lang="en-US" b="1" dirty="0"/>
              <a:t>Kigali Green City: </a:t>
            </a:r>
            <a:r>
              <a:rPr lang="en-US" dirty="0"/>
              <a:t>An eco-friendly urban development model incorporating renewable energy, green building technologies, and waste management.</a:t>
            </a:r>
          </a:p>
          <a:p>
            <a:r>
              <a:rPr lang="en-US" b="1" dirty="0"/>
              <a:t>Integrated Public Transport System: </a:t>
            </a:r>
            <a:r>
              <a:rPr lang="en-US" dirty="0"/>
              <a:t>Expanding public transport and introducing electric buses and motorcycles.</a:t>
            </a:r>
            <a:endParaRPr lang="en-US" b="1" dirty="0"/>
          </a:p>
          <a:p>
            <a:r>
              <a:rPr lang="en-US" b="1" dirty="0"/>
              <a:t>Non-Motorized Transport: </a:t>
            </a:r>
            <a:r>
              <a:rPr lang="en-US" dirty="0"/>
              <a:t>Expanding public transport and introducing electric buses and motorcycles.</a:t>
            </a:r>
            <a:endParaRPr lang="en-US" b="1" dirty="0"/>
          </a:p>
          <a:p>
            <a:r>
              <a:rPr lang="en-US" b="1" dirty="0"/>
              <a:t>Smart Cities Framework: </a:t>
            </a:r>
            <a:r>
              <a:rPr lang="en-US" dirty="0"/>
              <a:t>Using technology for energy-efficient urban planning and operations.</a:t>
            </a:r>
            <a:endParaRPr lang="en-US" b="1" dirty="0"/>
          </a:p>
        </p:txBody>
      </p:sp>
      <p:sp>
        <p:nvSpPr>
          <p:cNvPr id="2" name="Title 3">
            <a:extLst>
              <a:ext uri="{FF2B5EF4-FFF2-40B4-BE49-F238E27FC236}">
                <a16:creationId xmlns:a16="http://schemas.microsoft.com/office/drawing/2014/main" id="{95006A36-3E8C-C0D7-311E-92A584B5AF7C}"/>
              </a:ext>
            </a:extLst>
          </p:cNvPr>
          <p:cNvSpPr txBox="1">
            <a:spLocks/>
          </p:cNvSpPr>
          <p:nvPr/>
        </p:nvSpPr>
        <p:spPr>
          <a:xfrm>
            <a:off x="1480966" y="3068177"/>
            <a:ext cx="3994711" cy="226609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a:solidFill>
                  <a:schemeClr val="tx1">
                    <a:lumMod val="75000"/>
                    <a:lumOff val="25000"/>
                  </a:schemeClr>
                </a:solidFill>
                <a:latin typeface="+mj-lt"/>
                <a:ea typeface="+mj-ea"/>
                <a:cs typeface="+mj-cs"/>
              </a:defRPr>
            </a:lvl1pPr>
          </a:lstStyle>
          <a:p>
            <a:pPr algn="just"/>
            <a:r>
              <a:rPr lang="en-US" dirty="0">
                <a:solidFill>
                  <a:schemeClr val="bg1"/>
                </a:solidFill>
              </a:rPr>
              <a:t>Sustainable Urban </a:t>
            </a:r>
            <a:r>
              <a:rPr lang="en-US" b="1" dirty="0">
                <a:solidFill>
                  <a:schemeClr val="bg1"/>
                </a:solidFill>
              </a:rPr>
              <a:t>Development</a:t>
            </a:r>
          </a:p>
        </p:txBody>
      </p:sp>
      <p:sp>
        <p:nvSpPr>
          <p:cNvPr id="8" name="Title 3">
            <a:extLst>
              <a:ext uri="{FF2B5EF4-FFF2-40B4-BE49-F238E27FC236}">
                <a16:creationId xmlns:a16="http://schemas.microsoft.com/office/drawing/2014/main" id="{ADA48486-5C24-14DB-64EA-76964CD823C6}"/>
              </a:ext>
            </a:extLst>
          </p:cNvPr>
          <p:cNvSpPr txBox="1">
            <a:spLocks/>
          </p:cNvSpPr>
          <p:nvPr/>
        </p:nvSpPr>
        <p:spPr>
          <a:xfrm>
            <a:off x="423255" y="288276"/>
            <a:ext cx="11163908" cy="14643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a:solidFill>
                  <a:schemeClr val="tx1">
                    <a:lumMod val="75000"/>
                    <a:lumOff val="25000"/>
                  </a:schemeClr>
                </a:solidFill>
                <a:latin typeface="+mj-lt"/>
                <a:ea typeface="+mj-ea"/>
                <a:cs typeface="+mj-cs"/>
              </a:defRPr>
            </a:lvl1pPr>
          </a:lstStyle>
          <a:p>
            <a:r>
              <a:rPr lang="en-US" sz="4000" b="1" dirty="0">
                <a:solidFill>
                  <a:srgbClr val="0070C0"/>
                </a:solidFill>
              </a:rPr>
              <a:t>Rwanda’s Climate Change Mitigation Success Stories</a:t>
            </a:r>
          </a:p>
        </p:txBody>
      </p:sp>
    </p:spTree>
    <p:extLst>
      <p:ext uri="{BB962C8B-B14F-4D97-AF65-F5344CB8AC3E}">
        <p14:creationId xmlns:p14="http://schemas.microsoft.com/office/powerpoint/2010/main" val="29729792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F0A306EF-382B-5B70-ED6D-222A23D96C6C}"/>
              </a:ext>
            </a:extLst>
          </p:cNvPr>
          <p:cNvPicPr>
            <a:picLocks noChangeAspect="1"/>
          </p:cNvPicPr>
          <p:nvPr/>
        </p:nvPicPr>
        <p:blipFill>
          <a:blip r:embed="rId3"/>
          <a:stretch>
            <a:fillRect/>
          </a:stretch>
        </p:blipFill>
        <p:spPr>
          <a:xfrm>
            <a:off x="380261" y="3061031"/>
            <a:ext cx="6109254" cy="3508693"/>
          </a:xfrm>
          <a:prstGeom prst="rect">
            <a:avLst/>
          </a:prstGeom>
        </p:spPr>
      </p:pic>
      <p:sp>
        <p:nvSpPr>
          <p:cNvPr id="7" name="Content Placeholder 6">
            <a:extLst>
              <a:ext uri="{FF2B5EF4-FFF2-40B4-BE49-F238E27FC236}">
                <a16:creationId xmlns:a16="http://schemas.microsoft.com/office/drawing/2014/main" id="{FC5F8EB2-8936-F0AC-DA2A-4A5609BEA7E8}"/>
              </a:ext>
            </a:extLst>
          </p:cNvPr>
          <p:cNvSpPr>
            <a:spLocks noGrp="1"/>
          </p:cNvSpPr>
          <p:nvPr>
            <p:ph sz="quarter" idx="11"/>
          </p:nvPr>
        </p:nvSpPr>
        <p:spPr>
          <a:xfrm>
            <a:off x="6489515" y="1434782"/>
            <a:ext cx="5279230" cy="5029200"/>
          </a:xfrm>
        </p:spPr>
        <p:txBody>
          <a:bodyPr>
            <a:normAutofit lnSpcReduction="10000"/>
          </a:bodyPr>
          <a:lstStyle/>
          <a:p>
            <a:r>
              <a:rPr lang="en-US" b="1" dirty="0"/>
              <a:t>Land Husbandry, Water Harvesting, and Hillside Irrigation Project (LWH):</a:t>
            </a:r>
            <a:r>
              <a:rPr lang="en-US" dirty="0"/>
              <a:t> Reducing soil erosion and promoting sustainable agriculture.</a:t>
            </a:r>
            <a:endParaRPr lang="en-US" b="1" dirty="0"/>
          </a:p>
          <a:p>
            <a:r>
              <a:rPr lang="en-US" b="1" dirty="0"/>
              <a:t>Agroforestry Programs:</a:t>
            </a:r>
            <a:r>
              <a:rPr lang="en-US" dirty="0"/>
              <a:t> Encouraging tree planting on farms for carbon sequestration and soil fertility. </a:t>
            </a:r>
          </a:p>
          <a:p>
            <a:r>
              <a:rPr lang="en-US" b="1" dirty="0"/>
              <a:t>Climate-Resilient Agriculture:</a:t>
            </a:r>
            <a:r>
              <a:rPr lang="en-US" dirty="0"/>
              <a:t> Promoting drought-resistant crops and sustainable farming practices. </a:t>
            </a:r>
          </a:p>
          <a:p>
            <a:r>
              <a:rPr lang="en-US" b="1" dirty="0"/>
              <a:t>Terracing and Reforestation:</a:t>
            </a:r>
            <a:r>
              <a:rPr lang="en-US" dirty="0"/>
              <a:t> Large-scale land terracing and afforestation projects to combat soil erosion. </a:t>
            </a:r>
          </a:p>
          <a:p>
            <a:r>
              <a:rPr lang="en-US" b="1" dirty="0"/>
              <a:t>Organic Fertilizer Promotion:</a:t>
            </a:r>
            <a:r>
              <a:rPr lang="en-US" dirty="0"/>
              <a:t> Reducing synthetic fertilizer use to cut emissions and improve soil health. </a:t>
            </a:r>
            <a:endParaRPr lang="en-US" b="1" dirty="0"/>
          </a:p>
        </p:txBody>
      </p:sp>
      <p:sp>
        <p:nvSpPr>
          <p:cNvPr id="2" name="Title 3">
            <a:extLst>
              <a:ext uri="{FF2B5EF4-FFF2-40B4-BE49-F238E27FC236}">
                <a16:creationId xmlns:a16="http://schemas.microsoft.com/office/drawing/2014/main" id="{95006A36-3E8C-C0D7-311E-92A584B5AF7C}"/>
              </a:ext>
            </a:extLst>
          </p:cNvPr>
          <p:cNvSpPr txBox="1">
            <a:spLocks/>
          </p:cNvSpPr>
          <p:nvPr/>
        </p:nvSpPr>
        <p:spPr>
          <a:xfrm>
            <a:off x="604837" y="1548659"/>
            <a:ext cx="3230840" cy="226609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a:solidFill>
                  <a:schemeClr val="tx1">
                    <a:lumMod val="75000"/>
                    <a:lumOff val="25000"/>
                  </a:schemeClr>
                </a:solidFill>
                <a:latin typeface="+mj-lt"/>
                <a:ea typeface="+mj-ea"/>
                <a:cs typeface="+mj-cs"/>
              </a:defRPr>
            </a:lvl1pPr>
          </a:lstStyle>
          <a:p>
            <a:pPr algn="just"/>
            <a:r>
              <a:rPr lang="en-US" dirty="0"/>
              <a:t>Agriculture and Land Use</a:t>
            </a:r>
          </a:p>
        </p:txBody>
      </p:sp>
      <p:sp>
        <p:nvSpPr>
          <p:cNvPr id="8" name="Title 3">
            <a:extLst>
              <a:ext uri="{FF2B5EF4-FFF2-40B4-BE49-F238E27FC236}">
                <a16:creationId xmlns:a16="http://schemas.microsoft.com/office/drawing/2014/main" id="{C50E1284-CA84-C5EE-ECDC-4B22FD20A729}"/>
              </a:ext>
            </a:extLst>
          </p:cNvPr>
          <p:cNvSpPr txBox="1">
            <a:spLocks/>
          </p:cNvSpPr>
          <p:nvPr/>
        </p:nvSpPr>
        <p:spPr>
          <a:xfrm>
            <a:off x="423255" y="288276"/>
            <a:ext cx="11163908" cy="14643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a:solidFill>
                  <a:schemeClr val="tx1">
                    <a:lumMod val="75000"/>
                    <a:lumOff val="25000"/>
                  </a:schemeClr>
                </a:solidFill>
                <a:latin typeface="+mj-lt"/>
                <a:ea typeface="+mj-ea"/>
                <a:cs typeface="+mj-cs"/>
              </a:defRPr>
            </a:lvl1pPr>
          </a:lstStyle>
          <a:p>
            <a:r>
              <a:rPr lang="en-US" sz="4000" b="1" dirty="0">
                <a:solidFill>
                  <a:srgbClr val="0070C0"/>
                </a:solidFill>
              </a:rPr>
              <a:t>Rwanda’s Climate Change Mitigation Success Stories</a:t>
            </a:r>
          </a:p>
        </p:txBody>
      </p:sp>
    </p:spTree>
    <p:extLst>
      <p:ext uri="{BB962C8B-B14F-4D97-AF65-F5344CB8AC3E}">
        <p14:creationId xmlns:p14="http://schemas.microsoft.com/office/powerpoint/2010/main" val="19347099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E95EB55C-4FC6-E6DC-A1FF-7D4FDED8B3A2}"/>
              </a:ext>
            </a:extLst>
          </p:cNvPr>
          <p:cNvPicPr>
            <a:picLocks noChangeAspect="1"/>
          </p:cNvPicPr>
          <p:nvPr/>
        </p:nvPicPr>
        <p:blipFill>
          <a:blip r:embed="rId3"/>
          <a:stretch>
            <a:fillRect/>
          </a:stretch>
        </p:blipFill>
        <p:spPr>
          <a:xfrm>
            <a:off x="-1" y="1828800"/>
            <a:ext cx="7686676" cy="5029200"/>
          </a:xfrm>
          <a:prstGeom prst="rect">
            <a:avLst/>
          </a:prstGeom>
        </p:spPr>
      </p:pic>
      <p:sp>
        <p:nvSpPr>
          <p:cNvPr id="7" name="Content Placeholder 6">
            <a:extLst>
              <a:ext uri="{FF2B5EF4-FFF2-40B4-BE49-F238E27FC236}">
                <a16:creationId xmlns:a16="http://schemas.microsoft.com/office/drawing/2014/main" id="{FC5F8EB2-8936-F0AC-DA2A-4A5609BEA7E8}"/>
              </a:ext>
            </a:extLst>
          </p:cNvPr>
          <p:cNvSpPr>
            <a:spLocks noGrp="1"/>
          </p:cNvSpPr>
          <p:nvPr>
            <p:ph sz="quarter" idx="11"/>
          </p:nvPr>
        </p:nvSpPr>
        <p:spPr>
          <a:xfrm>
            <a:off x="7700142" y="1167210"/>
            <a:ext cx="4082070" cy="5402513"/>
          </a:xfrm>
        </p:spPr>
        <p:txBody>
          <a:bodyPr>
            <a:normAutofit/>
          </a:bodyPr>
          <a:lstStyle/>
          <a:p>
            <a:r>
              <a:rPr lang="en-US" b="1" dirty="0"/>
              <a:t>Restoration of </a:t>
            </a:r>
            <a:r>
              <a:rPr lang="en-US" b="1" dirty="0" err="1"/>
              <a:t>Gishwati-Mukura</a:t>
            </a:r>
            <a:r>
              <a:rPr lang="en-US" b="1" dirty="0"/>
              <a:t> National Park:</a:t>
            </a:r>
            <a:r>
              <a:rPr lang="en-US" dirty="0"/>
              <a:t> Rehabilitating degraded forest ecosystems and improving biodiversity..</a:t>
            </a:r>
          </a:p>
          <a:p>
            <a:r>
              <a:rPr lang="en-US" b="1" dirty="0"/>
              <a:t>Bamboo for Climate Resilience:</a:t>
            </a:r>
            <a:r>
              <a:rPr lang="en-US" dirty="0"/>
              <a:t> Promoting bamboo plantations for carbon capture and soil stabilization. </a:t>
            </a:r>
          </a:p>
          <a:p>
            <a:r>
              <a:rPr lang="en-US" b="1" dirty="0"/>
              <a:t>Wetland Restoration:</a:t>
            </a:r>
            <a:r>
              <a:rPr lang="en-US" dirty="0"/>
              <a:t> Protecting and restoring wetlands for water filtration and carbon storage. </a:t>
            </a:r>
          </a:p>
          <a:p>
            <a:r>
              <a:rPr lang="en-US" b="1" dirty="0" err="1"/>
              <a:t>Akagera</a:t>
            </a:r>
            <a:r>
              <a:rPr lang="en-US" b="1" dirty="0"/>
              <a:t> Solar Power Plant:</a:t>
            </a:r>
            <a:r>
              <a:rPr lang="en-US" dirty="0"/>
              <a:t> Supporting conservation through renewable energy use in protected areas. </a:t>
            </a:r>
          </a:p>
        </p:txBody>
      </p:sp>
      <p:sp>
        <p:nvSpPr>
          <p:cNvPr id="2" name="Title 3">
            <a:extLst>
              <a:ext uri="{FF2B5EF4-FFF2-40B4-BE49-F238E27FC236}">
                <a16:creationId xmlns:a16="http://schemas.microsoft.com/office/drawing/2014/main" id="{95006A36-3E8C-C0D7-311E-92A584B5AF7C}"/>
              </a:ext>
            </a:extLst>
          </p:cNvPr>
          <p:cNvSpPr txBox="1">
            <a:spLocks/>
          </p:cNvSpPr>
          <p:nvPr/>
        </p:nvSpPr>
        <p:spPr>
          <a:xfrm>
            <a:off x="2450823" y="2548764"/>
            <a:ext cx="3645177" cy="226609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a:solidFill>
                  <a:schemeClr val="tx1">
                    <a:lumMod val="75000"/>
                    <a:lumOff val="25000"/>
                  </a:schemeClr>
                </a:solidFill>
                <a:latin typeface="+mj-lt"/>
                <a:ea typeface="+mj-ea"/>
                <a:cs typeface="+mj-cs"/>
              </a:defRPr>
            </a:lvl1pPr>
          </a:lstStyle>
          <a:p>
            <a:pPr algn="just"/>
            <a:r>
              <a:rPr lang="en-US" dirty="0"/>
              <a:t>Conservation and Biodiversity</a:t>
            </a:r>
          </a:p>
        </p:txBody>
      </p:sp>
      <p:sp>
        <p:nvSpPr>
          <p:cNvPr id="6" name="Title 3">
            <a:extLst>
              <a:ext uri="{FF2B5EF4-FFF2-40B4-BE49-F238E27FC236}">
                <a16:creationId xmlns:a16="http://schemas.microsoft.com/office/drawing/2014/main" id="{99E6CD84-57D5-1FA3-EBBA-0E4E876375EB}"/>
              </a:ext>
            </a:extLst>
          </p:cNvPr>
          <p:cNvSpPr txBox="1">
            <a:spLocks/>
          </p:cNvSpPr>
          <p:nvPr/>
        </p:nvSpPr>
        <p:spPr>
          <a:xfrm>
            <a:off x="423255" y="288276"/>
            <a:ext cx="11163908" cy="14643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a:solidFill>
                  <a:schemeClr val="tx1">
                    <a:lumMod val="75000"/>
                    <a:lumOff val="25000"/>
                  </a:schemeClr>
                </a:solidFill>
                <a:latin typeface="+mj-lt"/>
                <a:ea typeface="+mj-ea"/>
                <a:cs typeface="+mj-cs"/>
              </a:defRPr>
            </a:lvl1pPr>
          </a:lstStyle>
          <a:p>
            <a:r>
              <a:rPr lang="en-US" sz="4000" b="1" dirty="0">
                <a:solidFill>
                  <a:srgbClr val="0070C0"/>
                </a:solidFill>
              </a:rPr>
              <a:t>Rwanda’s Climate Change Mitigation Success Stories</a:t>
            </a:r>
          </a:p>
        </p:txBody>
      </p:sp>
    </p:spTree>
    <p:extLst>
      <p:ext uri="{BB962C8B-B14F-4D97-AF65-F5344CB8AC3E}">
        <p14:creationId xmlns:p14="http://schemas.microsoft.com/office/powerpoint/2010/main" val="3677570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1150C6D-B194-954D-01AA-59142828A83D}"/>
              </a:ext>
            </a:extLst>
          </p:cNvPr>
          <p:cNvPicPr>
            <a:picLocks noChangeAspect="1"/>
          </p:cNvPicPr>
          <p:nvPr/>
        </p:nvPicPr>
        <p:blipFill rotWithShape="1">
          <a:blip r:embed="rId3"/>
          <a:srcRect t="7278" b="2749"/>
          <a:stretch/>
        </p:blipFill>
        <p:spPr>
          <a:xfrm>
            <a:off x="332464" y="2289728"/>
            <a:ext cx="5672745" cy="4568272"/>
          </a:xfrm>
          <a:prstGeom prst="rect">
            <a:avLst/>
          </a:prstGeom>
        </p:spPr>
      </p:pic>
      <p:sp>
        <p:nvSpPr>
          <p:cNvPr id="7" name="Content Placeholder 6">
            <a:extLst>
              <a:ext uri="{FF2B5EF4-FFF2-40B4-BE49-F238E27FC236}">
                <a16:creationId xmlns:a16="http://schemas.microsoft.com/office/drawing/2014/main" id="{FC5F8EB2-8936-F0AC-DA2A-4A5609BEA7E8}"/>
              </a:ext>
            </a:extLst>
          </p:cNvPr>
          <p:cNvSpPr>
            <a:spLocks noGrp="1"/>
          </p:cNvSpPr>
          <p:nvPr>
            <p:ph sz="quarter" idx="11"/>
          </p:nvPr>
        </p:nvSpPr>
        <p:spPr>
          <a:xfrm>
            <a:off x="6475227" y="1020445"/>
            <a:ext cx="5293518" cy="5408930"/>
          </a:xfrm>
        </p:spPr>
        <p:txBody>
          <a:bodyPr>
            <a:normAutofit/>
          </a:bodyPr>
          <a:lstStyle/>
          <a:p>
            <a:r>
              <a:rPr lang="en-US" b="1" dirty="0"/>
              <a:t>Zero Waste Policy:</a:t>
            </a:r>
            <a:r>
              <a:rPr lang="en-US" dirty="0"/>
              <a:t> Promoting waste separation and recycling at the source. </a:t>
            </a:r>
          </a:p>
          <a:p>
            <a:r>
              <a:rPr lang="en-US" b="1" dirty="0"/>
              <a:t>Kigali Waste-to-Energy Project:</a:t>
            </a:r>
            <a:r>
              <a:rPr lang="en-US" dirty="0"/>
              <a:t> Converting landfill waste into clean energy. </a:t>
            </a:r>
          </a:p>
          <a:p>
            <a:r>
              <a:rPr lang="en-US" b="1" dirty="0"/>
              <a:t>Ban on Single-Use Plastics:</a:t>
            </a:r>
            <a:r>
              <a:rPr lang="en-US" dirty="0"/>
              <a:t> Strict regulation on plastic bags and single-use plastic products. Rwanda was one of the first countries in the world to ban single-use plastics.</a:t>
            </a:r>
          </a:p>
          <a:p>
            <a:r>
              <a:rPr lang="en-US" b="1" dirty="0"/>
              <a:t>E-Waste Recycling Facilities:</a:t>
            </a:r>
            <a:r>
              <a:rPr lang="en-US" dirty="0"/>
              <a:t> Safe disposal and recycling of electronic waste. </a:t>
            </a:r>
          </a:p>
        </p:txBody>
      </p:sp>
      <p:sp>
        <p:nvSpPr>
          <p:cNvPr id="2" name="Title 3">
            <a:extLst>
              <a:ext uri="{FF2B5EF4-FFF2-40B4-BE49-F238E27FC236}">
                <a16:creationId xmlns:a16="http://schemas.microsoft.com/office/drawing/2014/main" id="{95006A36-3E8C-C0D7-311E-92A584B5AF7C}"/>
              </a:ext>
            </a:extLst>
          </p:cNvPr>
          <p:cNvSpPr txBox="1">
            <a:spLocks/>
          </p:cNvSpPr>
          <p:nvPr/>
        </p:nvSpPr>
        <p:spPr>
          <a:xfrm>
            <a:off x="423255" y="619567"/>
            <a:ext cx="4016652" cy="226609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a:solidFill>
                  <a:schemeClr val="tx1">
                    <a:lumMod val="75000"/>
                    <a:lumOff val="25000"/>
                  </a:schemeClr>
                </a:solidFill>
                <a:latin typeface="+mj-lt"/>
                <a:ea typeface="+mj-ea"/>
                <a:cs typeface="+mj-cs"/>
              </a:defRPr>
            </a:lvl1pPr>
          </a:lstStyle>
          <a:p>
            <a:pPr algn="just"/>
            <a:r>
              <a:rPr lang="en-US" dirty="0"/>
              <a:t>Waste Management and Recycling</a:t>
            </a:r>
          </a:p>
        </p:txBody>
      </p:sp>
      <p:sp>
        <p:nvSpPr>
          <p:cNvPr id="6" name="Title 3">
            <a:extLst>
              <a:ext uri="{FF2B5EF4-FFF2-40B4-BE49-F238E27FC236}">
                <a16:creationId xmlns:a16="http://schemas.microsoft.com/office/drawing/2014/main" id="{133B9362-47D4-731A-F6BF-6DE642CBDE83}"/>
              </a:ext>
            </a:extLst>
          </p:cNvPr>
          <p:cNvSpPr txBox="1">
            <a:spLocks/>
          </p:cNvSpPr>
          <p:nvPr/>
        </p:nvSpPr>
        <p:spPr>
          <a:xfrm>
            <a:off x="423255" y="288276"/>
            <a:ext cx="11163908" cy="14643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a:solidFill>
                  <a:schemeClr val="tx1">
                    <a:lumMod val="75000"/>
                    <a:lumOff val="25000"/>
                  </a:schemeClr>
                </a:solidFill>
                <a:latin typeface="+mj-lt"/>
                <a:ea typeface="+mj-ea"/>
                <a:cs typeface="+mj-cs"/>
              </a:defRPr>
            </a:lvl1pPr>
          </a:lstStyle>
          <a:p>
            <a:r>
              <a:rPr lang="en-US" sz="4000" b="1" dirty="0">
                <a:solidFill>
                  <a:srgbClr val="0070C0"/>
                </a:solidFill>
              </a:rPr>
              <a:t>Rwanda’s Climate Change Mitigation Success Stories</a:t>
            </a:r>
          </a:p>
        </p:txBody>
      </p:sp>
    </p:spTree>
    <p:extLst>
      <p:ext uri="{BB962C8B-B14F-4D97-AF65-F5344CB8AC3E}">
        <p14:creationId xmlns:p14="http://schemas.microsoft.com/office/powerpoint/2010/main" val="33556715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05979A20-22F2-DD63-F65F-481985972F34}"/>
              </a:ext>
            </a:extLst>
          </p:cNvPr>
          <p:cNvPicPr>
            <a:picLocks noChangeAspect="1"/>
          </p:cNvPicPr>
          <p:nvPr/>
        </p:nvPicPr>
        <p:blipFill>
          <a:blip r:embed="rId3"/>
          <a:stretch>
            <a:fillRect/>
          </a:stretch>
        </p:blipFill>
        <p:spPr>
          <a:xfrm>
            <a:off x="-54161" y="-54448"/>
            <a:ext cx="12246161" cy="6912448"/>
          </a:xfrm>
          <a:prstGeom prst="rect">
            <a:avLst/>
          </a:prstGeom>
        </p:spPr>
      </p:pic>
      <p:sp>
        <p:nvSpPr>
          <p:cNvPr id="7" name="Content Placeholder 6">
            <a:extLst>
              <a:ext uri="{FF2B5EF4-FFF2-40B4-BE49-F238E27FC236}">
                <a16:creationId xmlns:a16="http://schemas.microsoft.com/office/drawing/2014/main" id="{FC5F8EB2-8936-F0AC-DA2A-4A5609BEA7E8}"/>
              </a:ext>
            </a:extLst>
          </p:cNvPr>
          <p:cNvSpPr>
            <a:spLocks noGrp="1"/>
          </p:cNvSpPr>
          <p:nvPr>
            <p:ph sz="quarter" idx="11"/>
          </p:nvPr>
        </p:nvSpPr>
        <p:spPr>
          <a:xfrm>
            <a:off x="7389265" y="1295238"/>
            <a:ext cx="4802735" cy="3548225"/>
          </a:xfrm>
        </p:spPr>
        <p:txBody>
          <a:bodyPr>
            <a:normAutofit/>
          </a:bodyPr>
          <a:lstStyle/>
          <a:p>
            <a:r>
              <a:rPr lang="en-US" b="1" dirty="0">
                <a:solidFill>
                  <a:schemeClr val="bg1"/>
                </a:solidFill>
              </a:rPr>
              <a:t>Green Rwanda Initiative:</a:t>
            </a:r>
            <a:r>
              <a:rPr lang="en-US" dirty="0">
                <a:solidFill>
                  <a:schemeClr val="bg1"/>
                </a:solidFill>
              </a:rPr>
              <a:t> Public campaigns on tree planting and environmental awareness. </a:t>
            </a:r>
          </a:p>
          <a:p>
            <a:r>
              <a:rPr lang="en-US" b="1" dirty="0" err="1">
                <a:solidFill>
                  <a:schemeClr val="bg1"/>
                </a:solidFill>
              </a:rPr>
              <a:t>Umuganda</a:t>
            </a:r>
            <a:r>
              <a:rPr lang="en-US" b="1" dirty="0">
                <a:solidFill>
                  <a:schemeClr val="bg1"/>
                </a:solidFill>
              </a:rPr>
              <a:t> for Climate Action:</a:t>
            </a:r>
            <a:r>
              <a:rPr lang="en-US" dirty="0">
                <a:solidFill>
                  <a:schemeClr val="bg1"/>
                </a:solidFill>
              </a:rPr>
              <a:t> Monthly community service days focusing on environmental protection. </a:t>
            </a:r>
          </a:p>
          <a:p>
            <a:r>
              <a:rPr lang="en-US" b="1" dirty="0">
                <a:solidFill>
                  <a:schemeClr val="bg1"/>
                </a:solidFill>
              </a:rPr>
              <a:t>Climate Education in Schools:</a:t>
            </a:r>
            <a:r>
              <a:rPr lang="en-US" dirty="0">
                <a:solidFill>
                  <a:schemeClr val="bg1"/>
                </a:solidFill>
              </a:rPr>
              <a:t> Mainstreaming climate change awareness into the national curriculum. </a:t>
            </a:r>
          </a:p>
        </p:txBody>
      </p:sp>
      <p:sp>
        <p:nvSpPr>
          <p:cNvPr id="2" name="Title 3">
            <a:extLst>
              <a:ext uri="{FF2B5EF4-FFF2-40B4-BE49-F238E27FC236}">
                <a16:creationId xmlns:a16="http://schemas.microsoft.com/office/drawing/2014/main" id="{95006A36-3E8C-C0D7-311E-92A584B5AF7C}"/>
              </a:ext>
            </a:extLst>
          </p:cNvPr>
          <p:cNvSpPr txBox="1">
            <a:spLocks/>
          </p:cNvSpPr>
          <p:nvPr/>
        </p:nvSpPr>
        <p:spPr>
          <a:xfrm>
            <a:off x="305448" y="1667324"/>
            <a:ext cx="3172187" cy="185175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a:solidFill>
                  <a:schemeClr val="tx1">
                    <a:lumMod val="75000"/>
                    <a:lumOff val="25000"/>
                  </a:schemeClr>
                </a:solidFill>
                <a:latin typeface="+mj-lt"/>
                <a:ea typeface="+mj-ea"/>
                <a:cs typeface="+mj-cs"/>
              </a:defRPr>
            </a:lvl1pPr>
          </a:lstStyle>
          <a:p>
            <a:pPr algn="just"/>
            <a:r>
              <a:rPr lang="en-US" dirty="0"/>
              <a:t>Community Engagement and Education</a:t>
            </a:r>
          </a:p>
        </p:txBody>
      </p:sp>
      <p:sp>
        <p:nvSpPr>
          <p:cNvPr id="6" name="Title 3">
            <a:extLst>
              <a:ext uri="{FF2B5EF4-FFF2-40B4-BE49-F238E27FC236}">
                <a16:creationId xmlns:a16="http://schemas.microsoft.com/office/drawing/2014/main" id="{59B413AC-63C8-2B27-EB2A-BB99B7A2C7C2}"/>
              </a:ext>
            </a:extLst>
          </p:cNvPr>
          <p:cNvSpPr txBox="1">
            <a:spLocks/>
          </p:cNvSpPr>
          <p:nvPr/>
        </p:nvSpPr>
        <p:spPr>
          <a:xfrm>
            <a:off x="423255" y="288276"/>
            <a:ext cx="11163908" cy="14643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a:solidFill>
                  <a:schemeClr val="tx1">
                    <a:lumMod val="75000"/>
                    <a:lumOff val="25000"/>
                  </a:schemeClr>
                </a:solidFill>
                <a:latin typeface="+mj-lt"/>
                <a:ea typeface="+mj-ea"/>
                <a:cs typeface="+mj-cs"/>
              </a:defRPr>
            </a:lvl1pPr>
          </a:lstStyle>
          <a:p>
            <a:r>
              <a:rPr lang="en-US" sz="4000" b="1" dirty="0">
                <a:solidFill>
                  <a:srgbClr val="0070C0"/>
                </a:solidFill>
              </a:rPr>
              <a:t>Rwanda’s Climate Change Mitigation Success Stories</a:t>
            </a:r>
          </a:p>
        </p:txBody>
      </p:sp>
      <p:pic>
        <p:nvPicPr>
          <p:cNvPr id="11" name="Picture 10">
            <a:extLst>
              <a:ext uri="{FF2B5EF4-FFF2-40B4-BE49-F238E27FC236}">
                <a16:creationId xmlns:a16="http://schemas.microsoft.com/office/drawing/2014/main" id="{718B170D-A099-E6E8-B07A-6C41802BEDDA}"/>
              </a:ext>
            </a:extLst>
          </p:cNvPr>
          <p:cNvPicPr>
            <a:picLocks noChangeAspect="1"/>
          </p:cNvPicPr>
          <p:nvPr/>
        </p:nvPicPr>
        <p:blipFill>
          <a:blip r:embed="rId4"/>
          <a:stretch>
            <a:fillRect/>
          </a:stretch>
        </p:blipFill>
        <p:spPr>
          <a:xfrm>
            <a:off x="9429750" y="5016501"/>
            <a:ext cx="2762250" cy="1841499"/>
          </a:xfrm>
          <a:prstGeom prst="rect">
            <a:avLst/>
          </a:prstGeom>
        </p:spPr>
      </p:pic>
    </p:spTree>
    <p:extLst>
      <p:ext uri="{BB962C8B-B14F-4D97-AF65-F5344CB8AC3E}">
        <p14:creationId xmlns:p14="http://schemas.microsoft.com/office/powerpoint/2010/main" val="42843870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descr="A group of potted plants">
            <a:extLst>
              <a:ext uri="{FF2B5EF4-FFF2-40B4-BE49-F238E27FC236}">
                <a16:creationId xmlns:a16="http://schemas.microsoft.com/office/drawing/2014/main" id="{C5E399AE-C2DC-0BE4-A179-9A726D23FFC5}"/>
              </a:ext>
            </a:extLst>
          </p:cNvPr>
          <p:cNvPicPr>
            <a:picLocks noGrp="1" noChangeAspect="1"/>
          </p:cNvPicPr>
          <p:nvPr>
            <p:ph type="pic" sz="quarter" idx="10"/>
          </p:nvPr>
        </p:nvPicPr>
        <p:blipFill>
          <a:blip r:embed="rId3"/>
          <a:srcRect l="15" r="15"/>
          <a:stretch/>
        </p:blipFill>
        <p:spPr>
          <a:xfrm>
            <a:off x="458788" y="457200"/>
            <a:ext cx="11274425" cy="5943600"/>
          </a:xfrm>
        </p:spPr>
      </p:pic>
      <p:sp>
        <p:nvSpPr>
          <p:cNvPr id="3" name="Title 2">
            <a:extLst>
              <a:ext uri="{FF2B5EF4-FFF2-40B4-BE49-F238E27FC236}">
                <a16:creationId xmlns:a16="http://schemas.microsoft.com/office/drawing/2014/main" id="{526ABF06-5491-8319-408F-AC9C03E64E1E}"/>
              </a:ext>
            </a:extLst>
          </p:cNvPr>
          <p:cNvSpPr>
            <a:spLocks noGrp="1"/>
          </p:cNvSpPr>
          <p:nvPr>
            <p:ph type="title"/>
          </p:nvPr>
        </p:nvSpPr>
        <p:spPr>
          <a:xfrm>
            <a:off x="458787" y="614362"/>
            <a:ext cx="4701904" cy="1885950"/>
          </a:xfrm>
        </p:spPr>
        <p:txBody>
          <a:bodyPr/>
          <a:lstStyle/>
          <a:p>
            <a:r>
              <a:rPr lang="en-US" dirty="0">
                <a:solidFill>
                  <a:schemeClr val="tx1"/>
                </a:solidFill>
              </a:rPr>
              <a:t>Thank You!</a:t>
            </a:r>
          </a:p>
        </p:txBody>
      </p:sp>
      <p:sp>
        <p:nvSpPr>
          <p:cNvPr id="4" name="Content Placeholder 4">
            <a:extLst>
              <a:ext uri="{FF2B5EF4-FFF2-40B4-BE49-F238E27FC236}">
                <a16:creationId xmlns:a16="http://schemas.microsoft.com/office/drawing/2014/main" id="{6148C4D5-D6E4-C3F7-347E-996C17CAFE45}"/>
              </a:ext>
            </a:extLst>
          </p:cNvPr>
          <p:cNvSpPr txBox="1">
            <a:spLocks/>
          </p:cNvSpPr>
          <p:nvPr/>
        </p:nvSpPr>
        <p:spPr>
          <a:xfrm>
            <a:off x="6547678" y="2098440"/>
            <a:ext cx="4572000" cy="1848016"/>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i-FI" sz="1800" spc="150">
                <a:solidFill>
                  <a:schemeClr val="tx1">
                    <a:lumMod val="85000"/>
                    <a:lumOff val="15000"/>
                  </a:schemeClr>
                </a:solidFill>
              </a:rPr>
              <a:t>Origene Igiraneza</a:t>
            </a:r>
            <a:endParaRPr lang="en-US" sz="1800" spc="150">
              <a:solidFill>
                <a:schemeClr val="tx1">
                  <a:lumMod val="85000"/>
                  <a:lumOff val="15000"/>
                </a:schemeClr>
              </a:solidFill>
            </a:endParaRPr>
          </a:p>
          <a:p>
            <a:r>
              <a:rPr lang="en-US">
                <a:hlinkClick r:id="rId4"/>
              </a:rPr>
              <a:t>origene_igiraneza@gse.harvard.edu</a:t>
            </a:r>
            <a:r>
              <a:rPr lang="en-US"/>
              <a:t> </a:t>
            </a:r>
          </a:p>
          <a:p>
            <a:r>
              <a:rPr lang="en-US">
                <a:hlinkClick r:id="rId5"/>
              </a:rPr>
              <a:t>https://www.linkedin.com/in/igiraneza-origene/</a:t>
            </a:r>
            <a:r>
              <a:rPr lang="en-US"/>
              <a:t> </a:t>
            </a:r>
            <a:endParaRPr lang="en-US" dirty="0"/>
          </a:p>
        </p:txBody>
      </p:sp>
    </p:spTree>
    <p:extLst>
      <p:ext uri="{BB962C8B-B14F-4D97-AF65-F5344CB8AC3E}">
        <p14:creationId xmlns:p14="http://schemas.microsoft.com/office/powerpoint/2010/main" val="38650859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44B7D88-18D8-7250-6364-BECA6F65381D}"/>
              </a:ext>
            </a:extLst>
          </p:cNvPr>
          <p:cNvSpPr>
            <a:spLocks noGrp="1"/>
          </p:cNvSpPr>
          <p:nvPr>
            <p:ph type="title"/>
          </p:nvPr>
        </p:nvSpPr>
        <p:spPr>
          <a:xfrm>
            <a:off x="596630" y="445682"/>
            <a:ext cx="4114800" cy="716280"/>
          </a:xfrm>
        </p:spPr>
        <p:txBody>
          <a:bodyPr>
            <a:normAutofit/>
          </a:bodyPr>
          <a:lstStyle/>
          <a:p>
            <a:r>
              <a:rPr lang="en-US" sz="4000" b="1" dirty="0">
                <a:solidFill>
                  <a:srgbClr val="0070C0"/>
                </a:solidFill>
              </a:rPr>
              <a:t>Country Overview</a:t>
            </a:r>
            <a:endParaRPr lang="en-US" sz="4000" i="1" dirty="0">
              <a:solidFill>
                <a:srgbClr val="0070C0"/>
              </a:solidFill>
            </a:endParaRPr>
          </a:p>
        </p:txBody>
      </p:sp>
      <p:sp>
        <p:nvSpPr>
          <p:cNvPr id="7" name="Content Placeholder 6">
            <a:extLst>
              <a:ext uri="{FF2B5EF4-FFF2-40B4-BE49-F238E27FC236}">
                <a16:creationId xmlns:a16="http://schemas.microsoft.com/office/drawing/2014/main" id="{0C0D5F39-EF49-BECB-8276-8B8A46F07AC2}"/>
              </a:ext>
            </a:extLst>
          </p:cNvPr>
          <p:cNvSpPr>
            <a:spLocks noGrp="1"/>
          </p:cNvSpPr>
          <p:nvPr>
            <p:ph sz="quarter" idx="10"/>
          </p:nvPr>
        </p:nvSpPr>
        <p:spPr>
          <a:xfrm>
            <a:off x="6095999" y="774699"/>
            <a:ext cx="5683251" cy="5714453"/>
          </a:xfrm>
        </p:spPr>
        <p:txBody>
          <a:bodyPr>
            <a:normAutofit fontScale="85000" lnSpcReduction="20000"/>
          </a:bodyPr>
          <a:lstStyle/>
          <a:p>
            <a:pPr algn="just"/>
            <a:r>
              <a:rPr lang="en-US" dirty="0"/>
              <a:t>Rwanda is a small land locked country in Central Africa located between 1°4′ and 2°51′ south latitude and 28°45′ and 31°15′ east longitude. The country has a total land area of 26,338 km</a:t>
            </a:r>
            <a:r>
              <a:rPr lang="en-US" baseline="30000" dirty="0"/>
              <a:t>2</a:t>
            </a:r>
            <a:r>
              <a:rPr lang="en-US" dirty="0"/>
              <a:t> and shares borders with Uganda to the north, Tanzania to the east, Burundi to the south, and the Democratic Republic of Congo to the west and northwest. </a:t>
            </a:r>
          </a:p>
          <a:p>
            <a:pPr algn="just"/>
            <a:r>
              <a:rPr lang="en-US" dirty="0"/>
              <a:t>Rwanda is a low-income country, but still ranks as one of the top 30 places in the world easy to do business (2019) and one of the fastest-growing economies in Africa. </a:t>
            </a:r>
          </a:p>
          <a:p>
            <a:pPr algn="just"/>
            <a:r>
              <a:rPr lang="en-US" dirty="0"/>
              <a:t>Rwanda has a population of 14.3 million people (2024) with an annual population growth rate of 2.5%. Approximately 17.4% of the population currently live in urban areas and this is projected to increase to 20% and 29.6% of the population by 2030 and 2050, respectively. </a:t>
            </a:r>
          </a:p>
          <a:p>
            <a:pPr algn="just"/>
            <a:r>
              <a:rPr lang="en-US" dirty="0"/>
              <a:t>The country has a Gross Domestic Product (GDP) of $10.4 billion in 2019 and $10.3 billion in 2020 and an annual growth rate of 9.5% in 2019 and −3.4% in 2020.</a:t>
            </a:r>
          </a:p>
          <a:p>
            <a:pPr algn="just"/>
            <a:r>
              <a:rPr lang="en-US" dirty="0"/>
              <a:t>Over the past two decades Rwanda has achieved remarkable social, political and economic progress. The Rwandan economy grew by 7.7% per year on average between 2004 and 2019, a pace exceeding those of its peers.</a:t>
            </a:r>
          </a:p>
        </p:txBody>
      </p:sp>
      <p:pic>
        <p:nvPicPr>
          <p:cNvPr id="4" name="Picture 3">
            <a:extLst>
              <a:ext uri="{FF2B5EF4-FFF2-40B4-BE49-F238E27FC236}">
                <a16:creationId xmlns:a16="http://schemas.microsoft.com/office/drawing/2014/main" id="{68D918A5-B6F3-76E0-26EA-78A5D860A714}"/>
              </a:ext>
            </a:extLst>
          </p:cNvPr>
          <p:cNvPicPr>
            <a:picLocks noChangeAspect="1"/>
          </p:cNvPicPr>
          <p:nvPr/>
        </p:nvPicPr>
        <p:blipFill>
          <a:blip r:embed="rId3"/>
          <a:stretch>
            <a:fillRect/>
          </a:stretch>
        </p:blipFill>
        <p:spPr>
          <a:xfrm>
            <a:off x="412749" y="3668021"/>
            <a:ext cx="5683250" cy="2821132"/>
          </a:xfrm>
          <a:prstGeom prst="rect">
            <a:avLst/>
          </a:prstGeom>
        </p:spPr>
      </p:pic>
      <p:pic>
        <p:nvPicPr>
          <p:cNvPr id="6" name="Picture 5">
            <a:extLst>
              <a:ext uri="{FF2B5EF4-FFF2-40B4-BE49-F238E27FC236}">
                <a16:creationId xmlns:a16="http://schemas.microsoft.com/office/drawing/2014/main" id="{F1B3ACDB-7CBB-EEAF-886D-279F58D9F99D}"/>
              </a:ext>
            </a:extLst>
          </p:cNvPr>
          <p:cNvPicPr>
            <a:picLocks noChangeAspect="1"/>
          </p:cNvPicPr>
          <p:nvPr/>
        </p:nvPicPr>
        <p:blipFill>
          <a:blip r:embed="rId4"/>
          <a:stretch>
            <a:fillRect/>
          </a:stretch>
        </p:blipFill>
        <p:spPr>
          <a:xfrm>
            <a:off x="3425690" y="1161962"/>
            <a:ext cx="2670309" cy="2506059"/>
          </a:xfrm>
          <a:prstGeom prst="rect">
            <a:avLst/>
          </a:prstGeom>
        </p:spPr>
      </p:pic>
      <p:pic>
        <p:nvPicPr>
          <p:cNvPr id="9" name="Picture 8">
            <a:extLst>
              <a:ext uri="{FF2B5EF4-FFF2-40B4-BE49-F238E27FC236}">
                <a16:creationId xmlns:a16="http://schemas.microsoft.com/office/drawing/2014/main" id="{490DF4C7-B695-A526-D9C4-34FB2B198C96}"/>
              </a:ext>
            </a:extLst>
          </p:cNvPr>
          <p:cNvPicPr>
            <a:picLocks noChangeAspect="1"/>
          </p:cNvPicPr>
          <p:nvPr/>
        </p:nvPicPr>
        <p:blipFill>
          <a:blip r:embed="rId5"/>
          <a:stretch>
            <a:fillRect/>
          </a:stretch>
        </p:blipFill>
        <p:spPr>
          <a:xfrm>
            <a:off x="412749" y="1161962"/>
            <a:ext cx="3012941" cy="2506059"/>
          </a:xfrm>
          <a:prstGeom prst="rect">
            <a:avLst/>
          </a:prstGeom>
        </p:spPr>
      </p:pic>
    </p:spTree>
    <p:extLst>
      <p:ext uri="{BB962C8B-B14F-4D97-AF65-F5344CB8AC3E}">
        <p14:creationId xmlns:p14="http://schemas.microsoft.com/office/powerpoint/2010/main" val="8103740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6635BC51-39D1-6F59-6D9C-E4690FCC95CB}"/>
              </a:ext>
            </a:extLst>
          </p:cNvPr>
          <p:cNvSpPr txBox="1">
            <a:spLocks/>
          </p:cNvSpPr>
          <p:nvPr/>
        </p:nvSpPr>
        <p:spPr>
          <a:xfrm>
            <a:off x="6717180" y="4750905"/>
            <a:ext cx="4701904" cy="1325217"/>
          </a:xfrm>
          <a:prstGeom prst="rect">
            <a:avLst/>
          </a:prstGeom>
        </p:spPr>
        <p:txBody>
          <a:bodyPr vert="horz" lIns="91440" tIns="45720" rIns="91440" bIns="45720" rtlCol="0" anchor="b">
            <a:normAutofit/>
          </a:bodyPr>
          <a:lstStyle>
            <a:lvl1pPr algn="r" defTabSz="914400" rtl="0" eaLnBrk="1" latinLnBrk="0" hangingPunct="1">
              <a:lnSpc>
                <a:spcPct val="90000"/>
              </a:lnSpc>
              <a:spcBef>
                <a:spcPct val="0"/>
              </a:spcBef>
              <a:buNone/>
              <a:defRPr sz="4800" kern="1200">
                <a:solidFill>
                  <a:schemeClr val="tx1"/>
                </a:solidFill>
                <a:latin typeface="+mj-lt"/>
                <a:ea typeface="+mj-ea"/>
                <a:cs typeface="+mj-cs"/>
              </a:defRPr>
            </a:lvl1pPr>
          </a:lstStyle>
          <a:p>
            <a:r>
              <a:rPr lang="fi-FI" sz="1800" spc="150" dirty="0" err="1">
                <a:solidFill>
                  <a:schemeClr val="tx1">
                    <a:lumMod val="85000"/>
                    <a:lumOff val="15000"/>
                  </a:schemeClr>
                </a:solidFill>
              </a:rPr>
              <a:t>Origene</a:t>
            </a:r>
            <a:r>
              <a:rPr lang="fi-FI" sz="1800" spc="150" dirty="0">
                <a:solidFill>
                  <a:schemeClr val="tx1">
                    <a:lumMod val="85000"/>
                    <a:lumOff val="15000"/>
                  </a:schemeClr>
                </a:solidFill>
              </a:rPr>
              <a:t> </a:t>
            </a:r>
            <a:r>
              <a:rPr lang="fi-FI" sz="1800" spc="150" dirty="0" err="1">
                <a:solidFill>
                  <a:schemeClr val="tx1">
                    <a:lumMod val="85000"/>
                    <a:lumOff val="15000"/>
                  </a:schemeClr>
                </a:solidFill>
              </a:rPr>
              <a:t>Igiraneza</a:t>
            </a:r>
            <a:endParaRPr lang="en-US" sz="1800" spc="150" dirty="0">
              <a:solidFill>
                <a:schemeClr val="tx1">
                  <a:lumMod val="85000"/>
                  <a:lumOff val="15000"/>
                </a:schemeClr>
              </a:solidFill>
            </a:endParaRPr>
          </a:p>
          <a:p>
            <a:endParaRPr lang="en-US" sz="1800" dirty="0"/>
          </a:p>
        </p:txBody>
      </p:sp>
      <p:pic>
        <p:nvPicPr>
          <p:cNvPr id="8" name="Picture 7" descr="Facts about Rwanda">
            <a:extLst>
              <a:ext uri="{FF2B5EF4-FFF2-40B4-BE49-F238E27FC236}">
                <a16:creationId xmlns:a16="http://schemas.microsoft.com/office/drawing/2014/main" id="{4E446A44-A6B9-6A5E-586C-C0E25518ADB7}"/>
              </a:ext>
              <a:ext uri="{C183D7F6-B498-43B3-948B-1728B52AA6E4}">
                <adec:decorative xmlns:adec="http://schemas.microsoft.com/office/drawing/2017/decorative" val="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246" y="0"/>
            <a:ext cx="12304245" cy="6870838"/>
          </a:xfrm>
          <a:prstGeom prst="rect">
            <a:avLst/>
          </a:prstGeom>
        </p:spPr>
      </p:pic>
    </p:spTree>
    <p:extLst>
      <p:ext uri="{BB962C8B-B14F-4D97-AF65-F5344CB8AC3E}">
        <p14:creationId xmlns:p14="http://schemas.microsoft.com/office/powerpoint/2010/main" val="31534123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44B7D88-18D8-7250-6364-BECA6F65381D}"/>
              </a:ext>
            </a:extLst>
          </p:cNvPr>
          <p:cNvSpPr>
            <a:spLocks noGrp="1"/>
          </p:cNvSpPr>
          <p:nvPr>
            <p:ph type="title"/>
          </p:nvPr>
        </p:nvSpPr>
        <p:spPr>
          <a:xfrm>
            <a:off x="292003" y="288863"/>
            <a:ext cx="4770363" cy="817880"/>
          </a:xfrm>
        </p:spPr>
        <p:txBody>
          <a:bodyPr>
            <a:normAutofit fontScale="90000"/>
          </a:bodyPr>
          <a:lstStyle/>
          <a:p>
            <a:r>
              <a:rPr lang="en-US" sz="4000" b="1" dirty="0">
                <a:solidFill>
                  <a:srgbClr val="0070C0"/>
                </a:solidFill>
              </a:rPr>
              <a:t>10 Facts About Rwanda</a:t>
            </a:r>
            <a:endParaRPr lang="en-US" sz="4000" i="1" dirty="0">
              <a:solidFill>
                <a:srgbClr val="0070C0"/>
              </a:solidFill>
            </a:endParaRPr>
          </a:p>
        </p:txBody>
      </p:sp>
      <p:sp>
        <p:nvSpPr>
          <p:cNvPr id="7" name="Content Placeholder 6">
            <a:extLst>
              <a:ext uri="{FF2B5EF4-FFF2-40B4-BE49-F238E27FC236}">
                <a16:creationId xmlns:a16="http://schemas.microsoft.com/office/drawing/2014/main" id="{0C0D5F39-EF49-BECB-8276-8B8A46F07AC2}"/>
              </a:ext>
            </a:extLst>
          </p:cNvPr>
          <p:cNvSpPr>
            <a:spLocks noGrp="1"/>
          </p:cNvSpPr>
          <p:nvPr>
            <p:ph sz="quarter" idx="10"/>
          </p:nvPr>
        </p:nvSpPr>
        <p:spPr>
          <a:xfrm>
            <a:off x="5230367" y="710981"/>
            <a:ext cx="6609891" cy="5632431"/>
          </a:xfrm>
        </p:spPr>
        <p:txBody>
          <a:bodyPr>
            <a:normAutofit fontScale="92500" lnSpcReduction="10000"/>
          </a:bodyPr>
          <a:lstStyle/>
          <a:p>
            <a:pPr marL="342900" indent="-342900" algn="just">
              <a:buAutoNum type="arabicPeriod"/>
            </a:pPr>
            <a:r>
              <a:rPr lang="en-US" sz="1400" b="1" dirty="0"/>
              <a:t>The Land of a Thousand Hills: </a:t>
            </a:r>
            <a:r>
              <a:rPr lang="en-US" sz="1400" dirty="0"/>
              <a:t>Characterized by its hilly and mountainous terrain, Rwanda got this nickname for good reason. Rwanda’s elevation spans between the </a:t>
            </a:r>
            <a:r>
              <a:rPr lang="en-US" sz="1400" dirty="0" err="1"/>
              <a:t>Rusizi</a:t>
            </a:r>
            <a:r>
              <a:rPr lang="en-US" sz="1400" dirty="0"/>
              <a:t> River at 950 m above sea level to the peak of Mount Karisimbi at 4,507 m above sea level.</a:t>
            </a:r>
          </a:p>
          <a:p>
            <a:pPr marL="342900" indent="-342900" algn="just">
              <a:buAutoNum type="arabicPeriod"/>
            </a:pPr>
            <a:r>
              <a:rPr lang="en-US" sz="1400" b="1" dirty="0"/>
              <a:t>Home to the endangered mountain gorillas.</a:t>
            </a:r>
            <a:r>
              <a:rPr lang="en-US" sz="1400" dirty="0"/>
              <a:t> More than half of the population of remaining mountain gorillas live in the Virunga mountains chain in the northern border of Rwanda. Thanks to conservation efforts, the mountain gorillas have increased in number in recent years. </a:t>
            </a:r>
          </a:p>
          <a:p>
            <a:pPr marL="342900" indent="-342900" algn="just">
              <a:buAutoNum type="arabicPeriod"/>
            </a:pPr>
            <a:r>
              <a:rPr lang="en-US" sz="1400" b="1" dirty="0"/>
              <a:t>Rwanda is the most densely populated country on the continent of Africa. </a:t>
            </a:r>
            <a:r>
              <a:rPr lang="en-US" sz="1400" dirty="0"/>
              <a:t>In addition to mountain gorillas, Rwanda is also home to over 14.3 million people. That’s similar to the population of the state of Pennsylvania. Rwanda is one of the smallest countries on the African continent—and about a </a:t>
            </a:r>
            <a:r>
              <a:rPr lang="en-US" sz="1400" i="1" dirty="0"/>
              <a:t>fourth</a:t>
            </a:r>
            <a:r>
              <a:rPr lang="en-US" sz="1400" dirty="0"/>
              <a:t> of the size of the state of Pennsylvania.</a:t>
            </a:r>
          </a:p>
          <a:p>
            <a:pPr marL="342900" indent="-342900" algn="just">
              <a:buAutoNum type="arabicPeriod"/>
            </a:pPr>
            <a:r>
              <a:rPr lang="en-US" sz="1400" b="1" dirty="0"/>
              <a:t>No plastic bags here! </a:t>
            </a:r>
            <a:r>
              <a:rPr lang="en-US" sz="1400" dirty="0"/>
              <a:t>Despite its dense population, Rwanda is the cleanest country in Africa. This is partly because the country banned the use of plastic bags in 2008. Tourists are not allowed to bring bags into the country, and stores will not give them out. Common alternatives to plastic bags are re-usable bags, paper bags, or biodegradable bags.</a:t>
            </a:r>
          </a:p>
          <a:p>
            <a:pPr marL="342900" indent="-342900" algn="just">
              <a:buAutoNum type="arabicPeriod"/>
            </a:pPr>
            <a:r>
              <a:rPr lang="en-US" sz="1400" b="1" dirty="0"/>
              <a:t>Community work day.</a:t>
            </a:r>
            <a:r>
              <a:rPr lang="en-US" sz="1400" dirty="0"/>
              <a:t> Another reason Rwanda is so clean is thanks to </a:t>
            </a:r>
            <a:r>
              <a:rPr lang="en-US" sz="1400" dirty="0" err="1"/>
              <a:t>Umuganda</a:t>
            </a:r>
            <a:r>
              <a:rPr lang="en-US" sz="1400" dirty="0"/>
              <a:t>, a national holiday that takes place on the last Saturday of every month. From 8 a.m. to 11 a.m., people across the nation take part in community work to contribute to the overall national development. During </a:t>
            </a:r>
            <a:r>
              <a:rPr lang="en-US" sz="1400" dirty="0" err="1"/>
              <a:t>Umuganda</a:t>
            </a:r>
            <a:r>
              <a:rPr lang="en-US" sz="1400" dirty="0"/>
              <a:t>, business activity stops, and public transportation may be limited as everyone stops to contribute to their community in whatever way they can. At the end of </a:t>
            </a:r>
            <a:r>
              <a:rPr lang="en-US" sz="1400" dirty="0" err="1"/>
              <a:t>Umuganga</a:t>
            </a:r>
            <a:r>
              <a:rPr lang="en-US" sz="1400" dirty="0"/>
              <a:t> citizens convene together to discuss ongoing matters in their neighborhood and important government programs.</a:t>
            </a:r>
          </a:p>
        </p:txBody>
      </p:sp>
      <p:pic>
        <p:nvPicPr>
          <p:cNvPr id="6" name="Picture 5">
            <a:extLst>
              <a:ext uri="{FF2B5EF4-FFF2-40B4-BE49-F238E27FC236}">
                <a16:creationId xmlns:a16="http://schemas.microsoft.com/office/drawing/2014/main" id="{21BF7C82-1A5A-606F-C630-096EC256C37E}"/>
              </a:ext>
            </a:extLst>
          </p:cNvPr>
          <p:cNvPicPr>
            <a:picLocks noChangeAspect="1"/>
          </p:cNvPicPr>
          <p:nvPr/>
        </p:nvPicPr>
        <p:blipFill>
          <a:blip r:embed="rId3"/>
          <a:stretch>
            <a:fillRect/>
          </a:stretch>
        </p:blipFill>
        <p:spPr>
          <a:xfrm>
            <a:off x="425623" y="952289"/>
            <a:ext cx="2409092" cy="1759588"/>
          </a:xfrm>
          <a:prstGeom prst="rect">
            <a:avLst/>
          </a:prstGeom>
        </p:spPr>
      </p:pic>
      <p:pic>
        <p:nvPicPr>
          <p:cNvPr id="9" name="Picture 8">
            <a:extLst>
              <a:ext uri="{FF2B5EF4-FFF2-40B4-BE49-F238E27FC236}">
                <a16:creationId xmlns:a16="http://schemas.microsoft.com/office/drawing/2014/main" id="{0CB53ED9-35FB-ADA9-9B42-669A184153E8}"/>
              </a:ext>
            </a:extLst>
          </p:cNvPr>
          <p:cNvPicPr>
            <a:picLocks noChangeAspect="1"/>
          </p:cNvPicPr>
          <p:nvPr/>
        </p:nvPicPr>
        <p:blipFill>
          <a:blip r:embed="rId4"/>
          <a:stretch>
            <a:fillRect/>
          </a:stretch>
        </p:blipFill>
        <p:spPr>
          <a:xfrm>
            <a:off x="2864732" y="943629"/>
            <a:ext cx="2409092" cy="1724660"/>
          </a:xfrm>
          <a:prstGeom prst="rect">
            <a:avLst/>
          </a:prstGeom>
        </p:spPr>
      </p:pic>
      <p:pic>
        <p:nvPicPr>
          <p:cNvPr id="11" name="Picture 10">
            <a:extLst>
              <a:ext uri="{FF2B5EF4-FFF2-40B4-BE49-F238E27FC236}">
                <a16:creationId xmlns:a16="http://schemas.microsoft.com/office/drawing/2014/main" id="{7541716D-9EE1-18E3-E49C-0F2A89AF7643}"/>
              </a:ext>
            </a:extLst>
          </p:cNvPr>
          <p:cNvPicPr>
            <a:picLocks noChangeAspect="1"/>
          </p:cNvPicPr>
          <p:nvPr/>
        </p:nvPicPr>
        <p:blipFill>
          <a:blip r:embed="rId5"/>
          <a:stretch>
            <a:fillRect/>
          </a:stretch>
        </p:blipFill>
        <p:spPr>
          <a:xfrm>
            <a:off x="2804562" y="2951384"/>
            <a:ext cx="2409093" cy="1724660"/>
          </a:xfrm>
          <a:prstGeom prst="rect">
            <a:avLst/>
          </a:prstGeom>
        </p:spPr>
      </p:pic>
      <p:pic>
        <p:nvPicPr>
          <p:cNvPr id="13" name="Picture 12">
            <a:extLst>
              <a:ext uri="{FF2B5EF4-FFF2-40B4-BE49-F238E27FC236}">
                <a16:creationId xmlns:a16="http://schemas.microsoft.com/office/drawing/2014/main" id="{1D3140AC-2BFF-A665-2503-7E2252AB409B}"/>
              </a:ext>
            </a:extLst>
          </p:cNvPr>
          <p:cNvPicPr>
            <a:picLocks noChangeAspect="1"/>
          </p:cNvPicPr>
          <p:nvPr/>
        </p:nvPicPr>
        <p:blipFill>
          <a:blip r:embed="rId6"/>
          <a:stretch>
            <a:fillRect/>
          </a:stretch>
        </p:blipFill>
        <p:spPr>
          <a:xfrm>
            <a:off x="410313" y="3039261"/>
            <a:ext cx="2250158" cy="1446530"/>
          </a:xfrm>
          <a:prstGeom prst="rect">
            <a:avLst/>
          </a:prstGeom>
        </p:spPr>
      </p:pic>
      <p:pic>
        <p:nvPicPr>
          <p:cNvPr id="15" name="Picture 14">
            <a:extLst>
              <a:ext uri="{FF2B5EF4-FFF2-40B4-BE49-F238E27FC236}">
                <a16:creationId xmlns:a16="http://schemas.microsoft.com/office/drawing/2014/main" id="{C39C9626-A251-C2C0-EA85-617B8A114353}"/>
              </a:ext>
            </a:extLst>
          </p:cNvPr>
          <p:cNvPicPr>
            <a:picLocks noChangeAspect="1"/>
          </p:cNvPicPr>
          <p:nvPr/>
        </p:nvPicPr>
        <p:blipFill>
          <a:blip r:embed="rId7"/>
          <a:stretch>
            <a:fillRect/>
          </a:stretch>
        </p:blipFill>
        <p:spPr>
          <a:xfrm>
            <a:off x="2804562" y="4791855"/>
            <a:ext cx="2365772" cy="1534396"/>
          </a:xfrm>
          <a:prstGeom prst="rect">
            <a:avLst/>
          </a:prstGeom>
        </p:spPr>
      </p:pic>
      <p:sp>
        <p:nvSpPr>
          <p:cNvPr id="18" name="TextBox 17">
            <a:extLst>
              <a:ext uri="{FF2B5EF4-FFF2-40B4-BE49-F238E27FC236}">
                <a16:creationId xmlns:a16="http://schemas.microsoft.com/office/drawing/2014/main" id="{97B31725-BA43-3790-86AD-D31F3375AD0A}"/>
              </a:ext>
            </a:extLst>
          </p:cNvPr>
          <p:cNvSpPr txBox="1"/>
          <p:nvPr/>
        </p:nvSpPr>
        <p:spPr>
          <a:xfrm>
            <a:off x="351741" y="6263918"/>
            <a:ext cx="2089639" cy="400110"/>
          </a:xfrm>
          <a:prstGeom prst="rect">
            <a:avLst/>
          </a:prstGeom>
          <a:noFill/>
        </p:spPr>
        <p:txBody>
          <a:bodyPr wrap="square" rtlCol="0">
            <a:spAutoFit/>
          </a:bodyPr>
          <a:lstStyle/>
          <a:p>
            <a:r>
              <a:rPr lang="en-US" sz="1000" dirty="0"/>
              <a:t>People cutting glasses across water drainage during </a:t>
            </a:r>
            <a:r>
              <a:rPr lang="en-US" sz="1000" dirty="0" err="1"/>
              <a:t>Umuganda</a:t>
            </a:r>
            <a:endParaRPr lang="en-US" sz="1000" dirty="0"/>
          </a:p>
        </p:txBody>
      </p:sp>
      <p:sp>
        <p:nvSpPr>
          <p:cNvPr id="19" name="TextBox 18">
            <a:extLst>
              <a:ext uri="{FF2B5EF4-FFF2-40B4-BE49-F238E27FC236}">
                <a16:creationId xmlns:a16="http://schemas.microsoft.com/office/drawing/2014/main" id="{988E9924-7880-2552-5568-B8F2D0A9C5CB}"/>
              </a:ext>
            </a:extLst>
          </p:cNvPr>
          <p:cNvSpPr txBox="1"/>
          <p:nvPr/>
        </p:nvSpPr>
        <p:spPr>
          <a:xfrm>
            <a:off x="2501414" y="6284892"/>
            <a:ext cx="3063659" cy="246221"/>
          </a:xfrm>
          <a:prstGeom prst="rect">
            <a:avLst/>
          </a:prstGeom>
          <a:noFill/>
        </p:spPr>
        <p:txBody>
          <a:bodyPr wrap="none" rtlCol="0">
            <a:spAutoFit/>
          </a:bodyPr>
          <a:lstStyle/>
          <a:p>
            <a:r>
              <a:rPr lang="en-US" sz="1000" dirty="0"/>
              <a:t>The President of Rwanda also participates in </a:t>
            </a:r>
            <a:r>
              <a:rPr lang="en-US" sz="1000" dirty="0" err="1"/>
              <a:t>Umuganda</a:t>
            </a:r>
            <a:endParaRPr lang="en-US" sz="1000" dirty="0"/>
          </a:p>
        </p:txBody>
      </p:sp>
      <p:sp>
        <p:nvSpPr>
          <p:cNvPr id="20" name="TextBox 19">
            <a:extLst>
              <a:ext uri="{FF2B5EF4-FFF2-40B4-BE49-F238E27FC236}">
                <a16:creationId xmlns:a16="http://schemas.microsoft.com/office/drawing/2014/main" id="{7430A7D2-8003-41E3-1596-CFEC553952BD}"/>
              </a:ext>
            </a:extLst>
          </p:cNvPr>
          <p:cNvSpPr txBox="1"/>
          <p:nvPr/>
        </p:nvSpPr>
        <p:spPr>
          <a:xfrm>
            <a:off x="2998667" y="2731508"/>
            <a:ext cx="2231701" cy="246221"/>
          </a:xfrm>
          <a:prstGeom prst="rect">
            <a:avLst/>
          </a:prstGeom>
          <a:noFill/>
        </p:spPr>
        <p:txBody>
          <a:bodyPr wrap="none" rtlCol="0">
            <a:spAutoFit/>
          </a:bodyPr>
          <a:lstStyle/>
          <a:p>
            <a:r>
              <a:rPr lang="en-US" sz="1000" dirty="0"/>
              <a:t>Virunga mountains the home of Gorillas</a:t>
            </a:r>
          </a:p>
        </p:txBody>
      </p:sp>
      <p:sp>
        <p:nvSpPr>
          <p:cNvPr id="21" name="TextBox 20">
            <a:extLst>
              <a:ext uri="{FF2B5EF4-FFF2-40B4-BE49-F238E27FC236}">
                <a16:creationId xmlns:a16="http://schemas.microsoft.com/office/drawing/2014/main" id="{DDD98BA0-B805-DB68-AB31-4930F5B8A76B}"/>
              </a:ext>
            </a:extLst>
          </p:cNvPr>
          <p:cNvSpPr txBox="1"/>
          <p:nvPr/>
        </p:nvSpPr>
        <p:spPr>
          <a:xfrm>
            <a:off x="395606" y="2667355"/>
            <a:ext cx="1300356" cy="246221"/>
          </a:xfrm>
          <a:prstGeom prst="rect">
            <a:avLst/>
          </a:prstGeom>
          <a:noFill/>
        </p:spPr>
        <p:txBody>
          <a:bodyPr wrap="none" rtlCol="0">
            <a:spAutoFit/>
          </a:bodyPr>
          <a:lstStyle/>
          <a:p>
            <a:r>
              <a:rPr lang="en-US" sz="1000" dirty="0"/>
              <a:t>The Land of 1000 hills</a:t>
            </a:r>
          </a:p>
        </p:txBody>
      </p:sp>
      <p:sp>
        <p:nvSpPr>
          <p:cNvPr id="22" name="TextBox 21">
            <a:extLst>
              <a:ext uri="{FF2B5EF4-FFF2-40B4-BE49-F238E27FC236}">
                <a16:creationId xmlns:a16="http://schemas.microsoft.com/office/drawing/2014/main" id="{3AD8097C-7608-4702-29B9-C2F183E165AA}"/>
              </a:ext>
            </a:extLst>
          </p:cNvPr>
          <p:cNvSpPr txBox="1"/>
          <p:nvPr/>
        </p:nvSpPr>
        <p:spPr>
          <a:xfrm>
            <a:off x="448565" y="4448650"/>
            <a:ext cx="2295963" cy="400110"/>
          </a:xfrm>
          <a:prstGeom prst="rect">
            <a:avLst/>
          </a:prstGeom>
          <a:noFill/>
        </p:spPr>
        <p:txBody>
          <a:bodyPr wrap="square" rtlCol="0">
            <a:spAutoFit/>
          </a:bodyPr>
          <a:lstStyle/>
          <a:p>
            <a:r>
              <a:rPr lang="en-US" sz="1000" dirty="0"/>
              <a:t>Citizens cleaning streets and their neighborhood during </a:t>
            </a:r>
            <a:r>
              <a:rPr lang="en-US" sz="1000" dirty="0" err="1"/>
              <a:t>Umuganda</a:t>
            </a:r>
            <a:endParaRPr lang="en-US" sz="1000" dirty="0"/>
          </a:p>
        </p:txBody>
      </p:sp>
      <p:pic>
        <p:nvPicPr>
          <p:cNvPr id="24" name="Picture 23">
            <a:extLst>
              <a:ext uri="{FF2B5EF4-FFF2-40B4-BE49-F238E27FC236}">
                <a16:creationId xmlns:a16="http://schemas.microsoft.com/office/drawing/2014/main" id="{B30FB714-A6E0-1638-0A62-ACF4C1043FB6}"/>
              </a:ext>
            </a:extLst>
          </p:cNvPr>
          <p:cNvPicPr>
            <a:picLocks noChangeAspect="1"/>
          </p:cNvPicPr>
          <p:nvPr/>
        </p:nvPicPr>
        <p:blipFill>
          <a:blip r:embed="rId8"/>
          <a:stretch>
            <a:fillRect/>
          </a:stretch>
        </p:blipFill>
        <p:spPr>
          <a:xfrm>
            <a:off x="315168" y="4791855"/>
            <a:ext cx="2482542" cy="1477039"/>
          </a:xfrm>
          <a:prstGeom prst="rect">
            <a:avLst/>
          </a:prstGeom>
        </p:spPr>
      </p:pic>
    </p:spTree>
    <p:extLst>
      <p:ext uri="{BB962C8B-B14F-4D97-AF65-F5344CB8AC3E}">
        <p14:creationId xmlns:p14="http://schemas.microsoft.com/office/powerpoint/2010/main" val="13120534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44B7D88-18D8-7250-6364-BECA6F65381D}"/>
              </a:ext>
            </a:extLst>
          </p:cNvPr>
          <p:cNvSpPr>
            <a:spLocks noGrp="1"/>
          </p:cNvSpPr>
          <p:nvPr>
            <p:ph type="title"/>
          </p:nvPr>
        </p:nvSpPr>
        <p:spPr>
          <a:xfrm>
            <a:off x="317500" y="452120"/>
            <a:ext cx="5473700" cy="817880"/>
          </a:xfrm>
        </p:spPr>
        <p:txBody>
          <a:bodyPr>
            <a:normAutofit fontScale="90000"/>
          </a:bodyPr>
          <a:lstStyle/>
          <a:p>
            <a:r>
              <a:rPr lang="en-US" sz="4000" b="1" dirty="0">
                <a:solidFill>
                  <a:srgbClr val="0070C0"/>
                </a:solidFill>
              </a:rPr>
              <a:t>10 Facts About Rwanda (Cont..)</a:t>
            </a:r>
            <a:endParaRPr lang="en-US" sz="4000" i="1" dirty="0">
              <a:solidFill>
                <a:srgbClr val="0070C0"/>
              </a:solidFill>
            </a:endParaRPr>
          </a:p>
        </p:txBody>
      </p:sp>
      <p:sp>
        <p:nvSpPr>
          <p:cNvPr id="7" name="Content Placeholder 6">
            <a:extLst>
              <a:ext uri="{FF2B5EF4-FFF2-40B4-BE49-F238E27FC236}">
                <a16:creationId xmlns:a16="http://schemas.microsoft.com/office/drawing/2014/main" id="{0C0D5F39-EF49-BECB-8276-8B8A46F07AC2}"/>
              </a:ext>
            </a:extLst>
          </p:cNvPr>
          <p:cNvSpPr>
            <a:spLocks noGrp="1"/>
          </p:cNvSpPr>
          <p:nvPr>
            <p:ph sz="quarter" idx="10"/>
          </p:nvPr>
        </p:nvSpPr>
        <p:spPr>
          <a:xfrm>
            <a:off x="5230368" y="710981"/>
            <a:ext cx="6365002" cy="5632431"/>
          </a:xfrm>
        </p:spPr>
        <p:txBody>
          <a:bodyPr>
            <a:normAutofit lnSpcReduction="10000"/>
          </a:bodyPr>
          <a:lstStyle/>
          <a:p>
            <a:pPr marL="342900" indent="-342900" algn="just">
              <a:buAutoNum type="arabicPeriod"/>
            </a:pPr>
            <a:r>
              <a:rPr lang="en-US" sz="1200" b="1" dirty="0"/>
              <a:t>Kigali car-free days. </a:t>
            </a:r>
            <a:r>
              <a:rPr lang="en-US" sz="1200" dirty="0"/>
              <a:t>In addition to keeping the streets clean, Rwandans are also working to clean their air. On the first and third Sundays of every month, major streets are closed to motorized vehicles. In addition to limiting the air pollution cased by gas-powered vehicles, people are encouraged to walk, run, bike, or engage in other healthy activities.</a:t>
            </a:r>
          </a:p>
          <a:p>
            <a:pPr marL="342900" indent="-342900" algn="just">
              <a:buAutoNum type="arabicPeriod"/>
            </a:pPr>
            <a:r>
              <a:rPr lang="en-US" sz="1200" b="1" dirty="0"/>
              <a:t>Car Free Zones and Public sports zones</a:t>
            </a:r>
            <a:r>
              <a:rPr lang="en-US" sz="1200" dirty="0"/>
              <a:t>: The country introduced protected areas reserved only for pedestrians. No motor vehicles is allowed to enters those areas, free internet is provided, people can  do various relaxation activities, business exhibitions, etc. In addition to Car free zones, the country also built green carpet roads reserved for people to do sports.</a:t>
            </a:r>
          </a:p>
          <a:p>
            <a:pPr marL="342900" indent="-342900" algn="just">
              <a:buAutoNum type="arabicPeriod"/>
            </a:pPr>
            <a:r>
              <a:rPr lang="en-US" sz="1200" b="1" dirty="0"/>
              <a:t>Rwanda has four official languages.</a:t>
            </a:r>
            <a:r>
              <a:rPr lang="en-US" sz="1200" dirty="0"/>
              <a:t> Kinyarwanda (commonly known as Rwanda) is the national language of Rwanda. Before 1994, French was the language taught to children in schools. Since 2008, the government made the switch from French to English as the medium of education in schools. Kiswahili (commonly known as Swahili) is also taught as a subject in schools but is spoken by fewer than 1% of Rwandans.</a:t>
            </a:r>
          </a:p>
          <a:p>
            <a:pPr marL="342900" indent="-342900" algn="just">
              <a:buAutoNum type="arabicPeriod"/>
            </a:pPr>
            <a:r>
              <a:rPr lang="en-US" sz="1200" b="1" dirty="0"/>
              <a:t>Rwanda has Central Africa’s largest protected wetland. </a:t>
            </a:r>
            <a:r>
              <a:rPr lang="en-US" sz="1200" dirty="0" err="1"/>
              <a:t>Akagera</a:t>
            </a:r>
            <a:r>
              <a:rPr lang="en-US" sz="1200" dirty="0"/>
              <a:t> National Park, located along Rwanda’s eastern border, is home to over 12,000 animals. In addition to its environmental impact, the park also provides for the 300,000 people living in the surrounding areas by offering employment opportunities. In addition to working in the park, the area around the park is also the main source of Rwanda’s honey. Honey farms were established to provide an alternative income for those who previously engaged in poaching.</a:t>
            </a:r>
          </a:p>
          <a:p>
            <a:pPr marL="342900" indent="-342900" algn="just">
              <a:buAutoNum type="arabicPeriod"/>
            </a:pPr>
            <a:r>
              <a:rPr lang="en-US" sz="1200" b="1" dirty="0"/>
              <a:t>Women make up more than half of Parliament.</a:t>
            </a:r>
            <a:r>
              <a:rPr lang="en-US" sz="1200" dirty="0"/>
              <a:t> In the 1990s, an average of 18% of Rwandan Parliament members were women. This number has grown. In 2003, a 30% quota was set for women in Parliament. In 2008, Rwanda became the first country in the world with a female majority in Parliament with 56%. Today, that number sits at 64%.</a:t>
            </a:r>
          </a:p>
        </p:txBody>
      </p:sp>
      <p:pic>
        <p:nvPicPr>
          <p:cNvPr id="5" name="Picture 4">
            <a:extLst>
              <a:ext uri="{FF2B5EF4-FFF2-40B4-BE49-F238E27FC236}">
                <a16:creationId xmlns:a16="http://schemas.microsoft.com/office/drawing/2014/main" id="{0005F91F-5947-0ED0-522A-188DF8D489D4}"/>
              </a:ext>
            </a:extLst>
          </p:cNvPr>
          <p:cNvPicPr>
            <a:picLocks noChangeAspect="1"/>
          </p:cNvPicPr>
          <p:nvPr/>
        </p:nvPicPr>
        <p:blipFill>
          <a:blip r:embed="rId3"/>
          <a:stretch>
            <a:fillRect/>
          </a:stretch>
        </p:blipFill>
        <p:spPr>
          <a:xfrm>
            <a:off x="-1" y="1270000"/>
            <a:ext cx="2661243" cy="1918940"/>
          </a:xfrm>
          <a:prstGeom prst="rect">
            <a:avLst/>
          </a:prstGeom>
        </p:spPr>
      </p:pic>
      <p:pic>
        <p:nvPicPr>
          <p:cNvPr id="10" name="Picture 9">
            <a:extLst>
              <a:ext uri="{FF2B5EF4-FFF2-40B4-BE49-F238E27FC236}">
                <a16:creationId xmlns:a16="http://schemas.microsoft.com/office/drawing/2014/main" id="{D3A49D0C-5667-D171-C3CE-DBBB633FC953}"/>
              </a:ext>
            </a:extLst>
          </p:cNvPr>
          <p:cNvPicPr>
            <a:picLocks noChangeAspect="1"/>
          </p:cNvPicPr>
          <p:nvPr/>
        </p:nvPicPr>
        <p:blipFill>
          <a:blip r:embed="rId4"/>
          <a:stretch>
            <a:fillRect/>
          </a:stretch>
        </p:blipFill>
        <p:spPr>
          <a:xfrm>
            <a:off x="-32624" y="3197265"/>
            <a:ext cx="2693867" cy="2025621"/>
          </a:xfrm>
          <a:prstGeom prst="rect">
            <a:avLst/>
          </a:prstGeom>
        </p:spPr>
      </p:pic>
      <p:pic>
        <p:nvPicPr>
          <p:cNvPr id="14" name="Picture 13">
            <a:extLst>
              <a:ext uri="{FF2B5EF4-FFF2-40B4-BE49-F238E27FC236}">
                <a16:creationId xmlns:a16="http://schemas.microsoft.com/office/drawing/2014/main" id="{B84863E4-8468-9322-A7AE-039BBC6DE964}"/>
              </a:ext>
            </a:extLst>
          </p:cNvPr>
          <p:cNvPicPr>
            <a:picLocks noChangeAspect="1"/>
          </p:cNvPicPr>
          <p:nvPr/>
        </p:nvPicPr>
        <p:blipFill>
          <a:blip r:embed="rId5"/>
          <a:stretch>
            <a:fillRect/>
          </a:stretch>
        </p:blipFill>
        <p:spPr>
          <a:xfrm>
            <a:off x="-32624" y="4943812"/>
            <a:ext cx="2693867" cy="1700384"/>
          </a:xfrm>
          <a:prstGeom prst="rect">
            <a:avLst/>
          </a:prstGeom>
        </p:spPr>
      </p:pic>
      <p:pic>
        <p:nvPicPr>
          <p:cNvPr id="17" name="Picture 16">
            <a:extLst>
              <a:ext uri="{FF2B5EF4-FFF2-40B4-BE49-F238E27FC236}">
                <a16:creationId xmlns:a16="http://schemas.microsoft.com/office/drawing/2014/main" id="{86CC60E9-A705-7CF9-8EF1-91DE21A249D1}"/>
              </a:ext>
            </a:extLst>
          </p:cNvPr>
          <p:cNvPicPr>
            <a:picLocks noChangeAspect="1"/>
          </p:cNvPicPr>
          <p:nvPr/>
        </p:nvPicPr>
        <p:blipFill>
          <a:blip r:embed="rId6"/>
          <a:stretch>
            <a:fillRect/>
          </a:stretch>
        </p:blipFill>
        <p:spPr>
          <a:xfrm>
            <a:off x="2722604" y="1287820"/>
            <a:ext cx="2446401" cy="1622046"/>
          </a:xfrm>
          <a:prstGeom prst="rect">
            <a:avLst/>
          </a:prstGeom>
        </p:spPr>
      </p:pic>
      <p:pic>
        <p:nvPicPr>
          <p:cNvPr id="19" name="Picture 18">
            <a:extLst>
              <a:ext uri="{FF2B5EF4-FFF2-40B4-BE49-F238E27FC236}">
                <a16:creationId xmlns:a16="http://schemas.microsoft.com/office/drawing/2014/main" id="{8A3A7058-2E1F-2C40-52C3-ECC8F9A69DD7}"/>
              </a:ext>
            </a:extLst>
          </p:cNvPr>
          <p:cNvPicPr>
            <a:picLocks noChangeAspect="1"/>
          </p:cNvPicPr>
          <p:nvPr/>
        </p:nvPicPr>
        <p:blipFill>
          <a:blip r:embed="rId7"/>
          <a:stretch>
            <a:fillRect/>
          </a:stretch>
        </p:blipFill>
        <p:spPr>
          <a:xfrm>
            <a:off x="2661242" y="3216184"/>
            <a:ext cx="2626149" cy="1700384"/>
          </a:xfrm>
          <a:prstGeom prst="rect">
            <a:avLst/>
          </a:prstGeom>
        </p:spPr>
      </p:pic>
      <p:pic>
        <p:nvPicPr>
          <p:cNvPr id="21" name="Picture 20">
            <a:extLst>
              <a:ext uri="{FF2B5EF4-FFF2-40B4-BE49-F238E27FC236}">
                <a16:creationId xmlns:a16="http://schemas.microsoft.com/office/drawing/2014/main" id="{8327C9A2-85F3-ADAC-60B3-03781EF3860E}"/>
              </a:ext>
            </a:extLst>
          </p:cNvPr>
          <p:cNvPicPr>
            <a:picLocks noChangeAspect="1"/>
          </p:cNvPicPr>
          <p:nvPr/>
        </p:nvPicPr>
        <p:blipFill>
          <a:blip r:embed="rId8"/>
          <a:stretch>
            <a:fillRect/>
          </a:stretch>
        </p:blipFill>
        <p:spPr>
          <a:xfrm>
            <a:off x="3916987" y="5069396"/>
            <a:ext cx="1282700" cy="1574800"/>
          </a:xfrm>
          <a:prstGeom prst="rect">
            <a:avLst/>
          </a:prstGeom>
        </p:spPr>
      </p:pic>
      <p:pic>
        <p:nvPicPr>
          <p:cNvPr id="23" name="Picture 22">
            <a:extLst>
              <a:ext uri="{FF2B5EF4-FFF2-40B4-BE49-F238E27FC236}">
                <a16:creationId xmlns:a16="http://schemas.microsoft.com/office/drawing/2014/main" id="{3598F991-A11D-AA3F-6A95-9210CB8EF376}"/>
              </a:ext>
            </a:extLst>
          </p:cNvPr>
          <p:cNvPicPr>
            <a:picLocks noChangeAspect="1"/>
          </p:cNvPicPr>
          <p:nvPr/>
        </p:nvPicPr>
        <p:blipFill>
          <a:blip r:embed="rId9"/>
          <a:stretch>
            <a:fillRect/>
          </a:stretch>
        </p:blipFill>
        <p:spPr>
          <a:xfrm>
            <a:off x="2647765" y="5069396"/>
            <a:ext cx="1282700" cy="1574800"/>
          </a:xfrm>
          <a:prstGeom prst="rect">
            <a:avLst/>
          </a:prstGeom>
        </p:spPr>
      </p:pic>
      <p:sp>
        <p:nvSpPr>
          <p:cNvPr id="24" name="TextBox 23">
            <a:extLst>
              <a:ext uri="{FF2B5EF4-FFF2-40B4-BE49-F238E27FC236}">
                <a16:creationId xmlns:a16="http://schemas.microsoft.com/office/drawing/2014/main" id="{21462039-C2CA-A419-8047-F754878CF847}"/>
              </a:ext>
            </a:extLst>
          </p:cNvPr>
          <p:cNvSpPr txBox="1"/>
          <p:nvPr/>
        </p:nvSpPr>
        <p:spPr>
          <a:xfrm>
            <a:off x="675916" y="6610514"/>
            <a:ext cx="3145413" cy="276999"/>
          </a:xfrm>
          <a:prstGeom prst="rect">
            <a:avLst/>
          </a:prstGeom>
          <a:noFill/>
        </p:spPr>
        <p:txBody>
          <a:bodyPr wrap="none" rtlCol="0">
            <a:spAutoFit/>
          </a:bodyPr>
          <a:lstStyle/>
          <a:p>
            <a:r>
              <a:rPr lang="en-US" sz="1200" dirty="0"/>
              <a:t>Green carpets for sports activities within the city</a:t>
            </a:r>
          </a:p>
        </p:txBody>
      </p:sp>
      <p:sp>
        <p:nvSpPr>
          <p:cNvPr id="25" name="TextBox 24">
            <a:extLst>
              <a:ext uri="{FF2B5EF4-FFF2-40B4-BE49-F238E27FC236}">
                <a16:creationId xmlns:a16="http://schemas.microsoft.com/office/drawing/2014/main" id="{000B6C79-C758-48F3-220C-3AC24A65D2D9}"/>
              </a:ext>
            </a:extLst>
          </p:cNvPr>
          <p:cNvSpPr txBox="1"/>
          <p:nvPr/>
        </p:nvSpPr>
        <p:spPr>
          <a:xfrm>
            <a:off x="2984315" y="2887121"/>
            <a:ext cx="2015295" cy="276999"/>
          </a:xfrm>
          <a:prstGeom prst="rect">
            <a:avLst/>
          </a:prstGeom>
          <a:noFill/>
        </p:spPr>
        <p:txBody>
          <a:bodyPr wrap="none" rtlCol="0">
            <a:spAutoFit/>
          </a:bodyPr>
          <a:lstStyle/>
          <a:p>
            <a:r>
              <a:rPr lang="en-US" sz="1200" dirty="0"/>
              <a:t>One of Car free zones in Kigali</a:t>
            </a:r>
          </a:p>
        </p:txBody>
      </p:sp>
      <p:sp>
        <p:nvSpPr>
          <p:cNvPr id="26" name="TextBox 25">
            <a:extLst>
              <a:ext uri="{FF2B5EF4-FFF2-40B4-BE49-F238E27FC236}">
                <a16:creationId xmlns:a16="http://schemas.microsoft.com/office/drawing/2014/main" id="{ED99E6F4-5E1F-0A41-12C2-88CB13701438}"/>
              </a:ext>
            </a:extLst>
          </p:cNvPr>
          <p:cNvSpPr txBox="1"/>
          <p:nvPr/>
        </p:nvSpPr>
        <p:spPr>
          <a:xfrm>
            <a:off x="3054350" y="4856177"/>
            <a:ext cx="1569660" cy="246221"/>
          </a:xfrm>
          <a:prstGeom prst="rect">
            <a:avLst/>
          </a:prstGeom>
          <a:noFill/>
        </p:spPr>
        <p:txBody>
          <a:bodyPr wrap="none" rtlCol="0">
            <a:spAutoFit/>
          </a:bodyPr>
          <a:lstStyle/>
          <a:p>
            <a:r>
              <a:rPr lang="en-US" sz="1000" dirty="0"/>
              <a:t>Participants in Car free day</a:t>
            </a:r>
          </a:p>
        </p:txBody>
      </p:sp>
    </p:spTree>
    <p:extLst>
      <p:ext uri="{BB962C8B-B14F-4D97-AF65-F5344CB8AC3E}">
        <p14:creationId xmlns:p14="http://schemas.microsoft.com/office/powerpoint/2010/main" val="10587993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C2565F2-FB35-A9AE-0F6B-43D5D28E72C6}"/>
              </a:ext>
            </a:extLst>
          </p:cNvPr>
          <p:cNvPicPr>
            <a:picLocks noChangeAspect="1"/>
          </p:cNvPicPr>
          <p:nvPr/>
        </p:nvPicPr>
        <p:blipFill>
          <a:blip r:embed="rId3"/>
          <a:stretch>
            <a:fillRect/>
          </a:stretch>
        </p:blipFill>
        <p:spPr>
          <a:xfrm>
            <a:off x="413696" y="1549400"/>
            <a:ext cx="5999804" cy="4922192"/>
          </a:xfrm>
          <a:prstGeom prst="rect">
            <a:avLst/>
          </a:prstGeom>
        </p:spPr>
      </p:pic>
      <p:sp>
        <p:nvSpPr>
          <p:cNvPr id="3" name="Title 2">
            <a:extLst>
              <a:ext uri="{FF2B5EF4-FFF2-40B4-BE49-F238E27FC236}">
                <a16:creationId xmlns:a16="http://schemas.microsoft.com/office/drawing/2014/main" id="{C44B7D88-18D8-7250-6364-BECA6F65381D}"/>
              </a:ext>
            </a:extLst>
          </p:cNvPr>
          <p:cNvSpPr>
            <a:spLocks noGrp="1"/>
          </p:cNvSpPr>
          <p:nvPr>
            <p:ph type="title"/>
          </p:nvPr>
        </p:nvSpPr>
        <p:spPr>
          <a:xfrm>
            <a:off x="413696" y="386408"/>
            <a:ext cx="5834704" cy="1224280"/>
          </a:xfrm>
        </p:spPr>
        <p:txBody>
          <a:bodyPr>
            <a:normAutofit/>
          </a:bodyPr>
          <a:lstStyle/>
          <a:p>
            <a:r>
              <a:rPr lang="en-US" sz="4000" b="1" dirty="0">
                <a:solidFill>
                  <a:srgbClr val="0070C0"/>
                </a:solidFill>
              </a:rPr>
              <a:t>Rwanda Climate Baseline</a:t>
            </a:r>
            <a:endParaRPr lang="en-US" sz="4000" i="1" dirty="0">
              <a:solidFill>
                <a:srgbClr val="0070C0"/>
              </a:solidFill>
            </a:endParaRPr>
          </a:p>
        </p:txBody>
      </p:sp>
      <p:sp>
        <p:nvSpPr>
          <p:cNvPr id="7" name="Content Placeholder 6">
            <a:extLst>
              <a:ext uri="{FF2B5EF4-FFF2-40B4-BE49-F238E27FC236}">
                <a16:creationId xmlns:a16="http://schemas.microsoft.com/office/drawing/2014/main" id="{0C0D5F39-EF49-BECB-8276-8B8A46F07AC2}"/>
              </a:ext>
            </a:extLst>
          </p:cNvPr>
          <p:cNvSpPr>
            <a:spLocks noGrp="1"/>
          </p:cNvSpPr>
          <p:nvPr>
            <p:ph sz="quarter" idx="10"/>
          </p:nvPr>
        </p:nvSpPr>
        <p:spPr>
          <a:xfrm>
            <a:off x="6565900" y="831850"/>
            <a:ext cx="5212404" cy="5194300"/>
          </a:xfrm>
        </p:spPr>
        <p:txBody>
          <a:bodyPr>
            <a:normAutofit fontScale="62500" lnSpcReduction="20000"/>
          </a:bodyPr>
          <a:lstStyle/>
          <a:p>
            <a:pPr algn="just"/>
            <a:r>
              <a:rPr lang="en-US" dirty="0"/>
              <a:t>Rwanda enjoys a tropical climate characterized by its hilly landscape stretching from east to west. The country has four primary climatic regions: eastern plains, central plateau, highlands, and regions around Lake Kivu.  The Rwandan territory is covered with diverse ecosystems which includes mountain rainforests, gallery forests, savannah woodland, wetlands and aquatic forests and </a:t>
            </a:r>
            <a:r>
              <a:rPr lang="en-US" dirty="0" err="1"/>
              <a:t>agro</a:t>
            </a:r>
            <a:r>
              <a:rPr lang="en-US" dirty="0"/>
              <a:t>-ecosystems.</a:t>
            </a:r>
          </a:p>
          <a:p>
            <a:pPr algn="just"/>
            <a:r>
              <a:rPr lang="en-US" dirty="0"/>
              <a:t>Most of the country is more than 2000 m above mean sea level, especially in the west where it breaches 3000 m. While this elevation moderates its climate, the west is highly susceptible to soil erosion. The eastern plains receive an annual rainfall of between 700 mm and 1,100 mm, with mean annual temperature oscillating between 20°C and 22°C. The central plateau region enjoys rainfall of between 1,100 mm and 1,300 mm, with an annual mean temperature of between 18°C and 20°C. </a:t>
            </a:r>
          </a:p>
          <a:p>
            <a:pPr algn="just"/>
            <a:r>
              <a:rPr lang="en-US" dirty="0"/>
              <a:t>The highlands, including the Congo-Nile Ridge and volcanic chains of </a:t>
            </a:r>
            <a:r>
              <a:rPr lang="en-US" dirty="0" err="1"/>
              <a:t>Birunga</a:t>
            </a:r>
            <a:r>
              <a:rPr lang="en-US" dirty="0"/>
              <a:t>, benefit from an annual rainfall of between 1,300 mm and 1,600 mm and experience annual mean temperatures between 10°C and 18°C. Regions around Lake Kivu and </a:t>
            </a:r>
            <a:r>
              <a:rPr lang="en-US" dirty="0" err="1"/>
              <a:t>Bugarama</a:t>
            </a:r>
            <a:r>
              <a:rPr lang="en-US" dirty="0"/>
              <a:t> plains get annual rainfall of between 1,200 mm and 1,500 mm with annual mean temperatures between 18°C and 22°C.</a:t>
            </a:r>
          </a:p>
          <a:p>
            <a:pPr algn="just"/>
            <a:r>
              <a:rPr lang="en-US" dirty="0"/>
              <a:t>Overall, the country’s four climactic seasons are represented through the long rainy season: March to May, and short rainy season: September to November. These seasons alternate with the long dry season: June to August, and short dry season: December to February. </a:t>
            </a:r>
          </a:p>
          <a:p>
            <a:pPr algn="just"/>
            <a:r>
              <a:rPr lang="en-US" dirty="0"/>
              <a:t>Increased seasonal variability and longer-term climate change are likely to exacerbate the country’s existing vulnerabilities from high poverty, and food insecurity. Food security and progress of the agricultural sector is of primary concern as the majority of the country’s agriculture is rain-fed and produced by small-holder farmers.</a:t>
            </a:r>
          </a:p>
        </p:txBody>
      </p:sp>
    </p:spTree>
    <p:extLst>
      <p:ext uri="{BB962C8B-B14F-4D97-AF65-F5344CB8AC3E}">
        <p14:creationId xmlns:p14="http://schemas.microsoft.com/office/powerpoint/2010/main" val="42441220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44B7D88-18D8-7250-6364-BECA6F65381D}"/>
              </a:ext>
            </a:extLst>
          </p:cNvPr>
          <p:cNvSpPr>
            <a:spLocks noGrp="1"/>
          </p:cNvSpPr>
          <p:nvPr>
            <p:ph type="title"/>
          </p:nvPr>
        </p:nvSpPr>
        <p:spPr>
          <a:xfrm>
            <a:off x="379379" y="290473"/>
            <a:ext cx="9377464" cy="890627"/>
          </a:xfrm>
        </p:spPr>
        <p:txBody>
          <a:bodyPr>
            <a:normAutofit/>
          </a:bodyPr>
          <a:lstStyle/>
          <a:p>
            <a:r>
              <a:rPr lang="en-US" b="1" dirty="0">
                <a:solidFill>
                  <a:srgbClr val="0070C0"/>
                </a:solidFill>
              </a:rPr>
              <a:t>Rwanda Climate Related Risks and Hazards</a:t>
            </a:r>
            <a:endParaRPr lang="en-US" b="1" i="1" dirty="0">
              <a:solidFill>
                <a:srgbClr val="0070C0"/>
              </a:solidFill>
            </a:endParaRPr>
          </a:p>
        </p:txBody>
      </p:sp>
      <p:sp>
        <p:nvSpPr>
          <p:cNvPr id="7" name="Content Placeholder 6">
            <a:extLst>
              <a:ext uri="{FF2B5EF4-FFF2-40B4-BE49-F238E27FC236}">
                <a16:creationId xmlns:a16="http://schemas.microsoft.com/office/drawing/2014/main" id="{0C0D5F39-EF49-BECB-8276-8B8A46F07AC2}"/>
              </a:ext>
            </a:extLst>
          </p:cNvPr>
          <p:cNvSpPr>
            <a:spLocks noGrp="1"/>
          </p:cNvSpPr>
          <p:nvPr>
            <p:ph sz="quarter" idx="10"/>
          </p:nvPr>
        </p:nvSpPr>
        <p:spPr>
          <a:xfrm>
            <a:off x="9674565" y="1553653"/>
            <a:ext cx="1871968" cy="511381"/>
          </a:xfrm>
        </p:spPr>
        <p:txBody>
          <a:bodyPr>
            <a:normAutofit/>
          </a:bodyPr>
          <a:lstStyle/>
          <a:p>
            <a:pPr algn="just"/>
            <a:r>
              <a:rPr lang="en-US" sz="900" b="1" dirty="0"/>
              <a:t>Rwanda’s Projected Maximum Temperatures, by RCP</a:t>
            </a:r>
          </a:p>
        </p:txBody>
      </p:sp>
      <p:pic>
        <p:nvPicPr>
          <p:cNvPr id="4" name="Picture 3">
            <a:extLst>
              <a:ext uri="{FF2B5EF4-FFF2-40B4-BE49-F238E27FC236}">
                <a16:creationId xmlns:a16="http://schemas.microsoft.com/office/drawing/2014/main" id="{FCBA46E6-A32D-1B65-9BC1-4A2AE2FD4C1B}"/>
              </a:ext>
            </a:extLst>
          </p:cNvPr>
          <p:cNvPicPr>
            <a:picLocks noChangeAspect="1"/>
          </p:cNvPicPr>
          <p:nvPr/>
        </p:nvPicPr>
        <p:blipFill>
          <a:blip r:embed="rId3"/>
          <a:stretch>
            <a:fillRect/>
          </a:stretch>
        </p:blipFill>
        <p:spPr>
          <a:xfrm>
            <a:off x="608385" y="3329894"/>
            <a:ext cx="7772400" cy="3365062"/>
          </a:xfrm>
          <a:prstGeom prst="rect">
            <a:avLst/>
          </a:prstGeom>
        </p:spPr>
      </p:pic>
      <p:pic>
        <p:nvPicPr>
          <p:cNvPr id="6" name="Picture 5">
            <a:extLst>
              <a:ext uri="{FF2B5EF4-FFF2-40B4-BE49-F238E27FC236}">
                <a16:creationId xmlns:a16="http://schemas.microsoft.com/office/drawing/2014/main" id="{735AEB17-D8D1-152C-EBAB-37080711F13F}"/>
              </a:ext>
            </a:extLst>
          </p:cNvPr>
          <p:cNvPicPr>
            <a:picLocks noChangeAspect="1"/>
          </p:cNvPicPr>
          <p:nvPr/>
        </p:nvPicPr>
        <p:blipFill rotWithShape="1">
          <a:blip r:embed="rId4"/>
          <a:srcRect t="3088"/>
          <a:stretch/>
        </p:blipFill>
        <p:spPr>
          <a:xfrm>
            <a:off x="608385" y="1041981"/>
            <a:ext cx="7772400" cy="2526948"/>
          </a:xfrm>
          <a:prstGeom prst="rect">
            <a:avLst/>
          </a:prstGeom>
        </p:spPr>
      </p:pic>
      <p:sp>
        <p:nvSpPr>
          <p:cNvPr id="8" name="Content Placeholder 6">
            <a:extLst>
              <a:ext uri="{FF2B5EF4-FFF2-40B4-BE49-F238E27FC236}">
                <a16:creationId xmlns:a16="http://schemas.microsoft.com/office/drawing/2014/main" id="{52E29D8F-2F2C-598F-DC00-18769C0E0428}"/>
              </a:ext>
            </a:extLst>
          </p:cNvPr>
          <p:cNvSpPr txBox="1">
            <a:spLocks/>
          </p:cNvSpPr>
          <p:nvPr/>
        </p:nvSpPr>
        <p:spPr>
          <a:xfrm>
            <a:off x="9756843" y="3950373"/>
            <a:ext cx="1871968" cy="511381"/>
          </a:xfrm>
          <a:prstGeom prst="rect">
            <a:avLst/>
          </a:prstGeom>
        </p:spPr>
        <p:txBody>
          <a:bodyPr vert="horz" lIns="91440" tIns="45720" rIns="91440" bIns="45720" rtlCol="0">
            <a:normAutofit fontScale="92500"/>
          </a:bodyPr>
          <a:lstStyle>
            <a:lvl1pPr marL="0" indent="0" algn="l" defTabSz="914400" rtl="0" eaLnBrk="1" latinLnBrk="0" hangingPunct="1">
              <a:lnSpc>
                <a:spcPct val="125000"/>
              </a:lnSpc>
              <a:spcBef>
                <a:spcPts val="1000"/>
              </a:spcBef>
              <a:buFont typeface="Arial" panose="020B0604020202020204" pitchFamily="34" charset="0"/>
              <a:buNone/>
              <a:defRPr sz="1800" kern="1200">
                <a:solidFill>
                  <a:schemeClr val="tx1">
                    <a:lumMod val="65000"/>
                    <a:lumOff val="35000"/>
                  </a:schemeClr>
                </a:solidFill>
                <a:latin typeface="+mn-lt"/>
                <a:ea typeface="+mn-ea"/>
                <a:cs typeface="+mn-cs"/>
              </a:defRPr>
            </a:lvl1pPr>
            <a:lvl2pPr marL="457200" indent="0" algn="l" defTabSz="914400" rtl="0" eaLnBrk="1" latinLnBrk="0" hangingPunct="1">
              <a:lnSpc>
                <a:spcPct val="125000"/>
              </a:lnSpc>
              <a:spcBef>
                <a:spcPts val="500"/>
              </a:spcBef>
              <a:buFont typeface="Arial" panose="020B0604020202020204" pitchFamily="34" charset="0"/>
              <a:buNone/>
              <a:defRPr sz="1600" kern="1200">
                <a:solidFill>
                  <a:schemeClr val="tx1">
                    <a:lumMod val="65000"/>
                    <a:lumOff val="35000"/>
                  </a:schemeClr>
                </a:solidFill>
                <a:latin typeface="+mn-lt"/>
                <a:ea typeface="+mn-ea"/>
                <a:cs typeface="+mn-cs"/>
              </a:defRPr>
            </a:lvl2pPr>
            <a:lvl3pPr marL="914400" indent="0" algn="l" defTabSz="914400" rtl="0" eaLnBrk="1" latinLnBrk="0" hangingPunct="1">
              <a:lnSpc>
                <a:spcPct val="125000"/>
              </a:lnSpc>
              <a:spcBef>
                <a:spcPts val="500"/>
              </a:spcBef>
              <a:buFont typeface="Arial" panose="020B0604020202020204" pitchFamily="34" charset="0"/>
              <a:buNone/>
              <a:defRPr sz="1400" kern="1200">
                <a:solidFill>
                  <a:schemeClr val="tx1">
                    <a:lumMod val="65000"/>
                    <a:lumOff val="35000"/>
                  </a:schemeClr>
                </a:solidFill>
                <a:latin typeface="+mn-lt"/>
                <a:ea typeface="+mn-ea"/>
                <a:cs typeface="+mn-cs"/>
              </a:defRPr>
            </a:lvl3pPr>
            <a:lvl4pPr marL="1371600" indent="0" algn="l" defTabSz="914400" rtl="0" eaLnBrk="1" latinLnBrk="0" hangingPunct="1">
              <a:lnSpc>
                <a:spcPct val="125000"/>
              </a:lnSpc>
              <a:spcBef>
                <a:spcPts val="500"/>
              </a:spcBef>
              <a:buFont typeface="Arial" panose="020B0604020202020204" pitchFamily="34" charset="0"/>
              <a:buNone/>
              <a:defRPr sz="1200" kern="1200">
                <a:solidFill>
                  <a:schemeClr val="tx1">
                    <a:lumMod val="65000"/>
                    <a:lumOff val="35000"/>
                  </a:schemeClr>
                </a:solidFill>
                <a:latin typeface="+mn-lt"/>
                <a:ea typeface="+mn-ea"/>
                <a:cs typeface="+mn-cs"/>
              </a:defRPr>
            </a:lvl4pPr>
            <a:lvl5pPr marL="1828800" indent="0" algn="l" defTabSz="914400" rtl="0" eaLnBrk="1" latinLnBrk="0" hangingPunct="1">
              <a:lnSpc>
                <a:spcPct val="125000"/>
              </a:lnSpc>
              <a:spcBef>
                <a:spcPts val="500"/>
              </a:spcBef>
              <a:buFont typeface="Arial" panose="020B0604020202020204" pitchFamily="34" charset="0"/>
              <a:buNone/>
              <a:defRPr sz="12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sz="900" b="1" dirty="0"/>
              <a:t>Projected changes in Rwanda’s Mean Annual Temperatures, by RCP (CMIP5)</a:t>
            </a:r>
          </a:p>
        </p:txBody>
      </p:sp>
      <p:sp>
        <p:nvSpPr>
          <p:cNvPr id="9" name="Content Placeholder 6">
            <a:extLst>
              <a:ext uri="{FF2B5EF4-FFF2-40B4-BE49-F238E27FC236}">
                <a16:creationId xmlns:a16="http://schemas.microsoft.com/office/drawing/2014/main" id="{172BBDFF-E6A2-05AA-A970-8A0EB394AD6B}"/>
              </a:ext>
            </a:extLst>
          </p:cNvPr>
          <p:cNvSpPr txBox="1">
            <a:spLocks/>
          </p:cNvSpPr>
          <p:nvPr/>
        </p:nvSpPr>
        <p:spPr>
          <a:xfrm>
            <a:off x="8839402" y="5304345"/>
            <a:ext cx="2892155" cy="901902"/>
          </a:xfrm>
          <a:prstGeom prst="rect">
            <a:avLst/>
          </a:prstGeom>
        </p:spPr>
        <p:txBody>
          <a:bodyPr vert="horz" lIns="91440" tIns="45720" rIns="91440" bIns="45720" rtlCol="0">
            <a:noAutofit/>
          </a:bodyPr>
          <a:lstStyle>
            <a:lvl1pPr marL="0" indent="0" algn="l" defTabSz="914400" rtl="0" eaLnBrk="1" latinLnBrk="0" hangingPunct="1">
              <a:lnSpc>
                <a:spcPct val="125000"/>
              </a:lnSpc>
              <a:spcBef>
                <a:spcPts val="1000"/>
              </a:spcBef>
              <a:buFont typeface="Arial" panose="020B0604020202020204" pitchFamily="34" charset="0"/>
              <a:buNone/>
              <a:defRPr sz="1800" kern="1200">
                <a:solidFill>
                  <a:schemeClr val="tx1">
                    <a:lumMod val="65000"/>
                    <a:lumOff val="35000"/>
                  </a:schemeClr>
                </a:solidFill>
                <a:latin typeface="+mn-lt"/>
                <a:ea typeface="+mn-ea"/>
                <a:cs typeface="+mn-cs"/>
              </a:defRPr>
            </a:lvl1pPr>
            <a:lvl2pPr marL="457200" indent="0" algn="l" defTabSz="914400" rtl="0" eaLnBrk="1" latinLnBrk="0" hangingPunct="1">
              <a:lnSpc>
                <a:spcPct val="125000"/>
              </a:lnSpc>
              <a:spcBef>
                <a:spcPts val="500"/>
              </a:spcBef>
              <a:buFont typeface="Arial" panose="020B0604020202020204" pitchFamily="34" charset="0"/>
              <a:buNone/>
              <a:defRPr sz="1600" kern="1200">
                <a:solidFill>
                  <a:schemeClr val="tx1">
                    <a:lumMod val="65000"/>
                    <a:lumOff val="35000"/>
                  </a:schemeClr>
                </a:solidFill>
                <a:latin typeface="+mn-lt"/>
                <a:ea typeface="+mn-ea"/>
                <a:cs typeface="+mn-cs"/>
              </a:defRPr>
            </a:lvl2pPr>
            <a:lvl3pPr marL="914400" indent="0" algn="l" defTabSz="914400" rtl="0" eaLnBrk="1" latinLnBrk="0" hangingPunct="1">
              <a:lnSpc>
                <a:spcPct val="125000"/>
              </a:lnSpc>
              <a:spcBef>
                <a:spcPts val="500"/>
              </a:spcBef>
              <a:buFont typeface="Arial" panose="020B0604020202020204" pitchFamily="34" charset="0"/>
              <a:buNone/>
              <a:defRPr sz="1400" kern="1200">
                <a:solidFill>
                  <a:schemeClr val="tx1">
                    <a:lumMod val="65000"/>
                    <a:lumOff val="35000"/>
                  </a:schemeClr>
                </a:solidFill>
                <a:latin typeface="+mn-lt"/>
                <a:ea typeface="+mn-ea"/>
                <a:cs typeface="+mn-cs"/>
              </a:defRPr>
            </a:lvl3pPr>
            <a:lvl4pPr marL="1371600" indent="0" algn="l" defTabSz="914400" rtl="0" eaLnBrk="1" latinLnBrk="0" hangingPunct="1">
              <a:lnSpc>
                <a:spcPct val="125000"/>
              </a:lnSpc>
              <a:spcBef>
                <a:spcPts val="500"/>
              </a:spcBef>
              <a:buFont typeface="Arial" panose="020B0604020202020204" pitchFamily="34" charset="0"/>
              <a:buNone/>
              <a:defRPr sz="1200" kern="1200">
                <a:solidFill>
                  <a:schemeClr val="tx1">
                    <a:lumMod val="65000"/>
                    <a:lumOff val="35000"/>
                  </a:schemeClr>
                </a:solidFill>
                <a:latin typeface="+mn-lt"/>
                <a:ea typeface="+mn-ea"/>
                <a:cs typeface="+mn-cs"/>
              </a:defRPr>
            </a:lvl4pPr>
            <a:lvl5pPr marL="1828800" indent="0" algn="l" defTabSz="914400" rtl="0" eaLnBrk="1" latinLnBrk="0" hangingPunct="1">
              <a:lnSpc>
                <a:spcPct val="125000"/>
              </a:lnSpc>
              <a:spcBef>
                <a:spcPts val="500"/>
              </a:spcBef>
              <a:buFont typeface="Arial" panose="020B0604020202020204" pitchFamily="34" charset="0"/>
              <a:buNone/>
              <a:defRPr sz="12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spcBef>
                <a:spcPts val="400"/>
              </a:spcBef>
            </a:pPr>
            <a:r>
              <a:rPr lang="en-US" sz="900" b="1" dirty="0"/>
              <a:t>RCP: Representative Concentration Pathway (a GHG Concentration Trajectory)</a:t>
            </a:r>
          </a:p>
          <a:p>
            <a:pPr algn="just">
              <a:spcBef>
                <a:spcPts val="400"/>
              </a:spcBef>
            </a:pPr>
            <a:r>
              <a:rPr lang="en-US" sz="900" b="1" dirty="0"/>
              <a:t>CMIP5: Coupled Model Intercomparison Project Phase 5</a:t>
            </a:r>
          </a:p>
        </p:txBody>
      </p:sp>
      <p:sp>
        <p:nvSpPr>
          <p:cNvPr id="10" name="Left Arrow 9">
            <a:extLst>
              <a:ext uri="{FF2B5EF4-FFF2-40B4-BE49-F238E27FC236}">
                <a16:creationId xmlns:a16="http://schemas.microsoft.com/office/drawing/2014/main" id="{15261226-01A6-FBF4-125C-357F9B29C529}"/>
              </a:ext>
            </a:extLst>
          </p:cNvPr>
          <p:cNvSpPr/>
          <p:nvPr/>
        </p:nvSpPr>
        <p:spPr>
          <a:xfrm>
            <a:off x="8501975" y="1634247"/>
            <a:ext cx="1172590" cy="350195"/>
          </a:xfrm>
          <a:prstGeom prst="leftArrow">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Left Arrow 10">
            <a:extLst>
              <a:ext uri="{FF2B5EF4-FFF2-40B4-BE49-F238E27FC236}">
                <a16:creationId xmlns:a16="http://schemas.microsoft.com/office/drawing/2014/main" id="{54BD516F-830A-FF26-2332-0275A3DA2DD8}"/>
              </a:ext>
            </a:extLst>
          </p:cNvPr>
          <p:cNvSpPr/>
          <p:nvPr/>
        </p:nvSpPr>
        <p:spPr>
          <a:xfrm>
            <a:off x="8501974" y="4030965"/>
            <a:ext cx="1254869" cy="350195"/>
          </a:xfrm>
          <a:prstGeom prst="leftArrow">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951422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0C0D5F39-EF49-BECB-8276-8B8A46F07AC2}"/>
              </a:ext>
            </a:extLst>
          </p:cNvPr>
          <p:cNvSpPr>
            <a:spLocks noGrp="1"/>
          </p:cNvSpPr>
          <p:nvPr>
            <p:ph sz="quarter" idx="10"/>
          </p:nvPr>
        </p:nvSpPr>
        <p:spPr>
          <a:xfrm>
            <a:off x="6311899" y="1161961"/>
            <a:ext cx="5500721" cy="5315039"/>
          </a:xfrm>
        </p:spPr>
        <p:txBody>
          <a:bodyPr>
            <a:normAutofit/>
          </a:bodyPr>
          <a:lstStyle/>
          <a:p>
            <a:pPr algn="just"/>
            <a:r>
              <a:rPr lang="en-US" sz="900" b="1" dirty="0"/>
              <a:t>While contributing only 0.003% to global greenhouse gas emissions, Rwanda is vulnerable to the consequences of climate change.</a:t>
            </a:r>
          </a:p>
          <a:p>
            <a:pPr algn="just"/>
            <a:r>
              <a:rPr lang="en-US" sz="900" dirty="0"/>
              <a:t>Rwanda is at risk to numerous natural hazards and include droughts, floods, earthquakes, landslides, storms (windstorms, lightning, rainstorms and thunderstorms), wildfire, diseases, and epidemics. These events have had significant impacts on the lives and livelihoods of Rwandans. Since the early 2000s, the frequency and severity of disasters, particularly caused by floods, landslides and droughts, have significantly increased, with increasing impact of human casualties as well as economic and environmental losses. </a:t>
            </a:r>
          </a:p>
          <a:p>
            <a:pPr algn="just"/>
            <a:r>
              <a:rPr lang="en-US" sz="900" dirty="0"/>
              <a:t>In Rwanda, the effects of flood hazards have worsened as recent population growth and land scarcity have pushed people to settle in flood-prone areas. Heavy rainfall events and at times flash flooding, have become increasingly common. Heavy rainfall events are especially common in northern and western provinces, and cause flooding, flash flood events and can trigger landslides and mudslides, leading to infrastructure damage and death. In 2015 approximately 158 million tons of topsoil were eroded, with an annual average of 62 tons per hectare. Soil erosion has increased by 54% since 1990 (NISR 2019). </a:t>
            </a:r>
          </a:p>
          <a:p>
            <a:pPr algn="just"/>
            <a:r>
              <a:rPr lang="en-US" sz="900" dirty="0"/>
              <a:t>Additionally, nearly 70% of Rwanda’s population is exposed to magnitude 6.0 earthquakes; 30% is exposed to magnitude 5.0 earthquakes. In 2008, two earthquakes occurred within hours of one another (magnitudes 6.1 and 5.0), killing nearly 40 people and destroying 1,201 homes in the hardest hit districts of </a:t>
            </a:r>
            <a:r>
              <a:rPr lang="en-US" sz="900" dirty="0" err="1"/>
              <a:t>Rusizi</a:t>
            </a:r>
            <a:r>
              <a:rPr lang="en-US" sz="900" dirty="0"/>
              <a:t> and </a:t>
            </a:r>
            <a:r>
              <a:rPr lang="en-US" sz="900" dirty="0" err="1"/>
              <a:t>Nyamasheke</a:t>
            </a:r>
            <a:r>
              <a:rPr lang="en-US" sz="900" dirty="0"/>
              <a:t>.</a:t>
            </a:r>
          </a:p>
          <a:p>
            <a:pPr algn="just"/>
            <a:r>
              <a:rPr lang="en-US" sz="900" dirty="0"/>
              <a:t>The Ministry of  Emergency Management Disaster Damages report in 2020 indicated the rapidly increased national damages by climate related events. Between 2010 and 2021, Rwanda ranked 4th globally in terms of landslide events, share and the number of people affected, according to EMDAT and WDI. This ranking places Rwanda significantly higher than developed countries like the USA, China, and European nations, which are major emitters of greenhouse gases.</a:t>
            </a:r>
          </a:p>
          <a:p>
            <a:pPr algn="just"/>
            <a:r>
              <a:rPr lang="en-US" sz="900" dirty="0"/>
              <a:t>The impact of risks of climate change could be consequential for Rwanda’s growth given the reliance of the economy on climate sensitive sectors. Climate change is likely to increase variability in crop yields and agricultural production, cause severe flood damage to physical capital, reduce labor productivity, and impact demand for tourism. The CCDR estimates that if these risks materialize, Rwanda’s GDP levels can drop by 5–7% below baseline in multiple years by 2050, with negative impact on private consumption, exports and government revenues.</a:t>
            </a:r>
          </a:p>
        </p:txBody>
      </p:sp>
      <p:sp>
        <p:nvSpPr>
          <p:cNvPr id="5" name="Title 2">
            <a:extLst>
              <a:ext uri="{FF2B5EF4-FFF2-40B4-BE49-F238E27FC236}">
                <a16:creationId xmlns:a16="http://schemas.microsoft.com/office/drawing/2014/main" id="{8C78C758-8362-F986-8F5D-02DD41839533}"/>
              </a:ext>
            </a:extLst>
          </p:cNvPr>
          <p:cNvSpPr txBox="1">
            <a:spLocks/>
          </p:cNvSpPr>
          <p:nvPr/>
        </p:nvSpPr>
        <p:spPr>
          <a:xfrm>
            <a:off x="379379" y="290473"/>
            <a:ext cx="9377464" cy="89062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a:solidFill>
                  <a:schemeClr val="tx1">
                    <a:lumMod val="75000"/>
                    <a:lumOff val="25000"/>
                  </a:schemeClr>
                </a:solidFill>
                <a:latin typeface="+mj-lt"/>
                <a:ea typeface="+mj-ea"/>
                <a:cs typeface="+mj-cs"/>
              </a:defRPr>
            </a:lvl1pPr>
          </a:lstStyle>
          <a:p>
            <a:r>
              <a:rPr lang="en-US" b="1">
                <a:solidFill>
                  <a:srgbClr val="0070C0"/>
                </a:solidFill>
              </a:rPr>
              <a:t>Rwanda Climate Related Risks and Hazards</a:t>
            </a:r>
            <a:endParaRPr lang="en-US" b="1" i="1" dirty="0">
              <a:solidFill>
                <a:srgbClr val="0070C0"/>
              </a:solidFill>
            </a:endParaRPr>
          </a:p>
        </p:txBody>
      </p:sp>
      <p:pic>
        <p:nvPicPr>
          <p:cNvPr id="10" name="Picture 9">
            <a:extLst>
              <a:ext uri="{FF2B5EF4-FFF2-40B4-BE49-F238E27FC236}">
                <a16:creationId xmlns:a16="http://schemas.microsoft.com/office/drawing/2014/main" id="{E8981FB9-6C2D-E803-225F-10CDCB48A2F1}"/>
              </a:ext>
            </a:extLst>
          </p:cNvPr>
          <p:cNvPicPr>
            <a:picLocks noChangeAspect="1"/>
          </p:cNvPicPr>
          <p:nvPr/>
        </p:nvPicPr>
        <p:blipFill>
          <a:blip r:embed="rId3"/>
          <a:stretch>
            <a:fillRect/>
          </a:stretch>
        </p:blipFill>
        <p:spPr>
          <a:xfrm>
            <a:off x="379379" y="927099"/>
            <a:ext cx="5759584" cy="3838055"/>
          </a:xfrm>
          <a:prstGeom prst="rect">
            <a:avLst/>
          </a:prstGeom>
        </p:spPr>
      </p:pic>
      <p:pic>
        <p:nvPicPr>
          <p:cNvPr id="12" name="Picture 11">
            <a:extLst>
              <a:ext uri="{FF2B5EF4-FFF2-40B4-BE49-F238E27FC236}">
                <a16:creationId xmlns:a16="http://schemas.microsoft.com/office/drawing/2014/main" id="{AE7DD315-F786-B0CB-63D0-0DF23DCEA720}"/>
              </a:ext>
            </a:extLst>
          </p:cNvPr>
          <p:cNvPicPr>
            <a:picLocks noChangeAspect="1"/>
          </p:cNvPicPr>
          <p:nvPr/>
        </p:nvPicPr>
        <p:blipFill>
          <a:blip r:embed="rId4"/>
          <a:stretch>
            <a:fillRect/>
          </a:stretch>
        </p:blipFill>
        <p:spPr>
          <a:xfrm>
            <a:off x="379379" y="4765154"/>
            <a:ext cx="3173766" cy="2092846"/>
          </a:xfrm>
          <a:prstGeom prst="rect">
            <a:avLst/>
          </a:prstGeom>
        </p:spPr>
      </p:pic>
      <p:pic>
        <p:nvPicPr>
          <p:cNvPr id="14" name="Picture 13">
            <a:extLst>
              <a:ext uri="{FF2B5EF4-FFF2-40B4-BE49-F238E27FC236}">
                <a16:creationId xmlns:a16="http://schemas.microsoft.com/office/drawing/2014/main" id="{988650C0-E05A-1C7C-FCA7-F680FFF880EC}"/>
              </a:ext>
            </a:extLst>
          </p:cNvPr>
          <p:cNvPicPr>
            <a:picLocks noChangeAspect="1"/>
          </p:cNvPicPr>
          <p:nvPr/>
        </p:nvPicPr>
        <p:blipFill>
          <a:blip r:embed="rId5"/>
          <a:stretch>
            <a:fillRect/>
          </a:stretch>
        </p:blipFill>
        <p:spPr>
          <a:xfrm>
            <a:off x="3480972" y="4765154"/>
            <a:ext cx="2657991" cy="2092846"/>
          </a:xfrm>
          <a:prstGeom prst="rect">
            <a:avLst/>
          </a:prstGeom>
        </p:spPr>
      </p:pic>
    </p:spTree>
    <p:extLst>
      <p:ext uri="{BB962C8B-B14F-4D97-AF65-F5344CB8AC3E}">
        <p14:creationId xmlns:p14="http://schemas.microsoft.com/office/powerpoint/2010/main" val="27375990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44B7D88-18D8-7250-6364-BECA6F65381D}"/>
              </a:ext>
            </a:extLst>
          </p:cNvPr>
          <p:cNvSpPr>
            <a:spLocks noGrp="1"/>
          </p:cNvSpPr>
          <p:nvPr>
            <p:ph type="title"/>
          </p:nvPr>
        </p:nvSpPr>
        <p:spPr>
          <a:xfrm>
            <a:off x="693906" y="492891"/>
            <a:ext cx="4114800" cy="1935984"/>
          </a:xfrm>
        </p:spPr>
        <p:txBody>
          <a:bodyPr/>
          <a:lstStyle/>
          <a:p>
            <a:r>
              <a:rPr lang="en-US" b="1" dirty="0">
                <a:solidFill>
                  <a:srgbClr val="0070C0"/>
                </a:solidFill>
              </a:rPr>
              <a:t>Rwanda’s Ambitious Climate Mitigation Measures</a:t>
            </a:r>
            <a:endParaRPr lang="en-US" i="1" dirty="0">
              <a:solidFill>
                <a:srgbClr val="0070C0"/>
              </a:solidFill>
            </a:endParaRPr>
          </a:p>
        </p:txBody>
      </p:sp>
      <p:sp>
        <p:nvSpPr>
          <p:cNvPr id="7" name="Content Placeholder 6">
            <a:extLst>
              <a:ext uri="{FF2B5EF4-FFF2-40B4-BE49-F238E27FC236}">
                <a16:creationId xmlns:a16="http://schemas.microsoft.com/office/drawing/2014/main" id="{0C0D5F39-EF49-BECB-8276-8B8A46F07AC2}"/>
              </a:ext>
            </a:extLst>
          </p:cNvPr>
          <p:cNvSpPr>
            <a:spLocks noGrp="1"/>
          </p:cNvSpPr>
          <p:nvPr>
            <p:ph sz="quarter" idx="10"/>
          </p:nvPr>
        </p:nvSpPr>
        <p:spPr>
          <a:xfrm>
            <a:off x="6096000" y="742950"/>
            <a:ext cx="5691188" cy="5729288"/>
          </a:xfrm>
        </p:spPr>
        <p:txBody>
          <a:bodyPr>
            <a:normAutofit fontScale="62500" lnSpcReduction="20000"/>
          </a:bodyPr>
          <a:lstStyle/>
          <a:p>
            <a:pPr algn="just"/>
            <a:r>
              <a:rPr lang="en-US" b="1" dirty="0"/>
              <a:t>The figure below the demonstrate the total Greenhouse gas -GHG emissions (excluding removals) of 8.52 MtCO</a:t>
            </a:r>
            <a:r>
              <a:rPr lang="en-US" b="1" baseline="-25000" dirty="0"/>
              <a:t>2</a:t>
            </a:r>
            <a:r>
              <a:rPr lang="en-US" b="1" dirty="0"/>
              <a:t>e for 2015. The removal of emissions by forestry was estimated at about 6.7 MtCO</a:t>
            </a:r>
            <a:r>
              <a:rPr lang="en-US" b="1" baseline="-25000" dirty="0"/>
              <a:t>2</a:t>
            </a:r>
            <a:r>
              <a:rPr lang="en-US" b="1" dirty="0"/>
              <a:t>e. Therefore, the net emissions for 2015 are estimated at 1.86 MtCO</a:t>
            </a:r>
            <a:r>
              <a:rPr lang="en-US" b="1" baseline="-25000" dirty="0"/>
              <a:t>2</a:t>
            </a:r>
            <a:r>
              <a:rPr lang="en-US" b="1" dirty="0"/>
              <a:t>e.</a:t>
            </a:r>
          </a:p>
          <a:p>
            <a:pPr algn="just"/>
            <a:r>
              <a:rPr lang="en-US" dirty="0"/>
              <a:t>The Government of Rwanda recognizes that sustaining high growth rates will require building resilience to different shocks, including those stemming from climate change. The country has prepared ambitious measures to support a green, inclusive, responsible, and growth-orientated development pathway. These adaptation and mitigation measures are outlined its 2020 revised Nationally Determined Contribution (NDC) together with costed investments, programs, and policies. </a:t>
            </a:r>
          </a:p>
          <a:p>
            <a:pPr algn="just"/>
            <a:r>
              <a:rPr lang="en-US" dirty="0"/>
              <a:t>All measures are carefully designed to mutually reinforce adaptation and mitigation objectives, and contribute to meeting Rwanda’s development objectives. For example, measures classified as mitigating emissions from livestock, agriculture, and land use (which together account for 74% of total emissions), include investments in conservation agriculture, animal husbandry, and soil and water conservation, which will also increase Rwanda’s resilience to climate shocks.</a:t>
            </a:r>
          </a:p>
          <a:p>
            <a:pPr algn="just"/>
            <a:r>
              <a:rPr lang="en-US" dirty="0"/>
              <a:t>Six high-priority areas have been identified namely: Human capital development; Export dynamism and regional integration; Well-managed urbanization; Competitive domestic enterprises; Agricultural modernization; and Capable and accountable public institutions.</a:t>
            </a:r>
          </a:p>
          <a:p>
            <a:pPr algn="just"/>
            <a:r>
              <a:rPr lang="en-US" dirty="0"/>
              <a:t>The government of Rwanda has implemented various policies and initiatives to mitigate the effects of climate change. The following slides provides more details about the initiative and policies enacted since two decades ago, those range from Policy and  Strategy initiatives; Renewable Energy and Low-Carbon Development,  Sustainable Urban Development; Agriculture and Land use; Conservation and Biodiversity; Waste Management and Recycling; and Community Engagement and Education.</a:t>
            </a:r>
          </a:p>
          <a:p>
            <a:pPr algn="just"/>
            <a:r>
              <a:rPr lang="en-US" dirty="0"/>
              <a:t>Some policies such as barning the importation of second hand clothes (regionally known as CAGUWA) to promote locally made green texturing industry, made some developed country unhappy and yielded to stopping economic support to the country and affected its projected growth rate.</a:t>
            </a:r>
          </a:p>
        </p:txBody>
      </p:sp>
      <p:pic>
        <p:nvPicPr>
          <p:cNvPr id="4" name="Picture 3">
            <a:extLst>
              <a:ext uri="{FF2B5EF4-FFF2-40B4-BE49-F238E27FC236}">
                <a16:creationId xmlns:a16="http://schemas.microsoft.com/office/drawing/2014/main" id="{E9E3E32B-0652-28B5-D756-2AF189DE1CEF}"/>
              </a:ext>
            </a:extLst>
          </p:cNvPr>
          <p:cNvPicPr>
            <a:picLocks noChangeAspect="1"/>
          </p:cNvPicPr>
          <p:nvPr/>
        </p:nvPicPr>
        <p:blipFill>
          <a:blip r:embed="rId3"/>
          <a:stretch>
            <a:fillRect/>
          </a:stretch>
        </p:blipFill>
        <p:spPr>
          <a:xfrm>
            <a:off x="2053015" y="2943226"/>
            <a:ext cx="3715488" cy="3406644"/>
          </a:xfrm>
          <a:prstGeom prst="rect">
            <a:avLst/>
          </a:prstGeom>
        </p:spPr>
      </p:pic>
    </p:spTree>
    <p:extLst>
      <p:ext uri="{BB962C8B-B14F-4D97-AF65-F5344CB8AC3E}">
        <p14:creationId xmlns:p14="http://schemas.microsoft.com/office/powerpoint/2010/main" val="1764352491"/>
      </p:ext>
    </p:extLst>
  </p:cSld>
  <p:clrMapOvr>
    <a:masterClrMapping/>
  </p:clrMapOvr>
</p:sld>
</file>

<file path=ppt/theme/theme1.xml><?xml version="1.0" encoding="utf-8"?>
<a:theme xmlns:a="http://schemas.openxmlformats.org/drawingml/2006/main" name="Custom">
  <a:themeElements>
    <a:clrScheme name="Custom 77">
      <a:dk1>
        <a:sysClr val="windowText" lastClr="000000"/>
      </a:dk1>
      <a:lt1>
        <a:sysClr val="window" lastClr="FFFFFF"/>
      </a:lt1>
      <a:dk2>
        <a:srgbClr val="44546A"/>
      </a:dk2>
      <a:lt2>
        <a:srgbClr val="E7E6E6"/>
      </a:lt2>
      <a:accent1>
        <a:srgbClr val="FFB09D"/>
      </a:accent1>
      <a:accent2>
        <a:srgbClr val="FFD7C7"/>
      </a:accent2>
      <a:accent3>
        <a:srgbClr val="FFE9E0"/>
      </a:accent3>
      <a:accent4>
        <a:srgbClr val="55736D"/>
      </a:accent4>
      <a:accent5>
        <a:srgbClr val="88A88E"/>
      </a:accent5>
      <a:accent6>
        <a:srgbClr val="E6FFFB"/>
      </a:accent6>
      <a:hlink>
        <a:srgbClr val="0563C1"/>
      </a:hlink>
      <a:folHlink>
        <a:srgbClr val="954F72"/>
      </a:folHlink>
    </a:clrScheme>
    <a:fontScheme name="Custom 116">
      <a:majorFont>
        <a:latin typeface="Bodoni MT"/>
        <a:ea typeface=""/>
        <a:cs typeface=""/>
      </a:majorFont>
      <a:minorFont>
        <a:latin typeface="Source Sans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66722518_win32_SD_v11" id="{6E195932-91F4-4861-8538-848409B20D97}" vid="{F5C82CE7-F5AC-4E30-975C-FD228ED2202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32E4FA29-61E2-42A6-9537-732ED628B68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F796806-D3A7-49C6-9335-B8A0B9307F8E}">
  <ds:schemaRefs>
    <ds:schemaRef ds:uri="http://schemas.microsoft.com/sharepoint/v3/contenttype/forms"/>
  </ds:schemaRefs>
</ds:datastoreItem>
</file>

<file path=customXml/itemProps3.xml><?xml version="1.0" encoding="utf-8"?>
<ds:datastoreItem xmlns:ds="http://schemas.openxmlformats.org/officeDocument/2006/customXml" ds:itemID="{337CDA33-9251-49D0-A51A-7888AA3E0635}">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
  <TotalTime>3063</TotalTime>
  <Words>2811</Words>
  <Application>Microsoft Macintosh PowerPoint</Application>
  <PresentationFormat>Widescreen</PresentationFormat>
  <Paragraphs>119</Paragraphs>
  <Slides>17</Slides>
  <Notes>17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Arial</vt:lpstr>
      <vt:lpstr>Bodoni MT</vt:lpstr>
      <vt:lpstr>Calibri</vt:lpstr>
      <vt:lpstr>Source Sans Pro Light</vt:lpstr>
      <vt:lpstr>Custom</vt:lpstr>
      <vt:lpstr>Rwanda  Climate Change  Risks, Mitigations, Success Stories and Opportunities </vt:lpstr>
      <vt:lpstr>Country Overview</vt:lpstr>
      <vt:lpstr>PowerPoint Presentation</vt:lpstr>
      <vt:lpstr>10 Facts About Rwanda</vt:lpstr>
      <vt:lpstr>10 Facts About Rwanda (Cont..)</vt:lpstr>
      <vt:lpstr>Rwanda Climate Baseline</vt:lpstr>
      <vt:lpstr>Rwanda Climate Related Risks and Hazards</vt:lpstr>
      <vt:lpstr>PowerPoint Presentation</vt:lpstr>
      <vt:lpstr>Rwanda’s Ambitious Climate Mitigation Measures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Pitch deck</dc:title>
  <cp:lastModifiedBy>origene igiraneza</cp:lastModifiedBy>
  <cp:revision>14</cp:revision>
  <dcterms:created xsi:type="dcterms:W3CDTF">2024-02-15T19:21:17Z</dcterms:created>
  <dcterms:modified xsi:type="dcterms:W3CDTF">2025-01-25T01:46:10Z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